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7" r:id="rId4"/>
    <p:sldId id="260" r:id="rId5"/>
    <p:sldId id="263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37EE-C665-4F3E-8133-8CCFB0E0F8F5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3B8C-4E5E-4626-BA3E-F7AE931C88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8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00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0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0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01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24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7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5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0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7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89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2954-5D84-4498-8301-06FB5D3B540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A8ED-321C-48D3-ACC3-EF3E4C56A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0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757054"/>
            <a:ext cx="8700655" cy="26450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63781"/>
            <a:ext cx="9144000" cy="1071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6600" b="1" dirty="0" smtClean="0"/>
              <a:t>JOGOS INCLUSIVOS</a:t>
            </a:r>
            <a:endParaRPr lang="pt-BR" sz="6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6" y="361630"/>
            <a:ext cx="1493649" cy="8021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254" y="184831"/>
            <a:ext cx="3334801" cy="9144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511637" y="5923791"/>
            <a:ext cx="347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ACOMPANHANTE ESCOLAR- 2021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3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37308" y="365125"/>
            <a:ext cx="9878291" cy="1325563"/>
          </a:xfrm>
        </p:spPr>
        <p:txBody>
          <a:bodyPr/>
          <a:lstStyle/>
          <a:p>
            <a:r>
              <a:rPr lang="pt-BR" dirty="0" smtClean="0"/>
              <a:t>VAMOS  </a:t>
            </a:r>
            <a:r>
              <a:rPr lang="pt-BR" dirty="0" smtClean="0"/>
              <a:t>COBRIR A TARTARUGA COM AS VOGAIS  RECORTADAS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-299" b="51972"/>
          <a:stretch/>
        </p:blipFill>
        <p:spPr>
          <a:xfrm>
            <a:off x="2001684" y="1498961"/>
            <a:ext cx="6879079" cy="4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60217" y="489816"/>
            <a:ext cx="9878291" cy="1325563"/>
          </a:xfrm>
        </p:spPr>
        <p:txBody>
          <a:bodyPr/>
          <a:lstStyle/>
          <a:p>
            <a:r>
              <a:rPr lang="pt-BR" dirty="0" smtClean="0"/>
              <a:t>VAMOS  </a:t>
            </a:r>
            <a:r>
              <a:rPr lang="pt-BR" dirty="0" smtClean="0"/>
              <a:t>RECORTAR  AS VOGAIS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16" t="49059" r="-1616" b="11001"/>
          <a:stretch/>
        </p:blipFill>
        <p:spPr>
          <a:xfrm>
            <a:off x="993913" y="2355273"/>
            <a:ext cx="9798778" cy="38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CIRCULE AS VOGAIS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0374" y="4331060"/>
            <a:ext cx="10893425" cy="231912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600" dirty="0" smtClean="0"/>
              <a:t>MÁSCARA</a:t>
            </a:r>
            <a:endParaRPr lang="pt-BR" sz="9600" dirty="0"/>
          </a:p>
        </p:txBody>
      </p:sp>
      <p:sp>
        <p:nvSpPr>
          <p:cNvPr id="3" name="AutoShape 2" descr="Brasileiro corta o pão e afeta demanda por trigo - Cotrib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02" y="1463761"/>
            <a:ext cx="6595733" cy="26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 QUANTAS VOGAIS TEM NA PALAVRA 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77950" y="1759851"/>
            <a:ext cx="3782291" cy="231912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600" dirty="0" smtClean="0"/>
              <a:t>MÃO</a:t>
            </a:r>
            <a:endParaRPr lang="pt-BR" sz="9600" dirty="0"/>
          </a:p>
        </p:txBody>
      </p:sp>
      <p:sp>
        <p:nvSpPr>
          <p:cNvPr id="14" name="Retângulo 13"/>
          <p:cNvSpPr/>
          <p:nvPr/>
        </p:nvSpPr>
        <p:spPr>
          <a:xfrm>
            <a:off x="3711550" y="4240645"/>
            <a:ext cx="3700629" cy="246611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9600" dirty="0"/>
          </a:p>
        </p:txBody>
      </p:sp>
      <p:sp>
        <p:nvSpPr>
          <p:cNvPr id="3" name="AutoShape 2" descr="Brasileiro corta o pão e afeta demanda por trigo - Cotrib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Por que é tão importante lavar as mão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783"/>
            <a:ext cx="3843284" cy="25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8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7045" b="32500"/>
          <a:stretch/>
        </p:blipFill>
        <p:spPr>
          <a:xfrm>
            <a:off x="2251364" y="1953492"/>
            <a:ext cx="6858000" cy="461356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Vamos colorir </a:t>
            </a:r>
            <a:r>
              <a:rPr lang="pt-BR" smtClean="0"/>
              <a:t>a  tartaruga COM AS CORES RECORTADAS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65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0682"/>
          <a:stretch/>
        </p:blipFill>
        <p:spPr>
          <a:xfrm>
            <a:off x="2542311" y="2285999"/>
            <a:ext cx="6858000" cy="356061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Recorte e cole na tartaruga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2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PINTE A LETRA E DEPOIS COLE UMA IMAGEM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3350" t="20768" r="-70568"/>
          <a:stretch/>
        </p:blipFill>
        <p:spPr>
          <a:xfrm>
            <a:off x="-942110" y="2105892"/>
            <a:ext cx="14962910" cy="44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36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JOGOS INCLUSIVOS</vt:lpstr>
      <vt:lpstr>VAMOS  COBRIR A TARTARUGA COM AS VOGAIS  RECORTADAS</vt:lpstr>
      <vt:lpstr>VAMOS  RECORTAR  AS VOGAIS</vt:lpstr>
      <vt:lpstr>CIRCULE AS VOGAIS </vt:lpstr>
      <vt:lpstr>  QUANTAS VOGAIS TEM NA PALAVRA ?</vt:lpstr>
      <vt:lpstr>   Vamos colorir a  tartaruga COM AS CORES RECORTADAS</vt:lpstr>
      <vt:lpstr>Recorte e cole na tartaruga</vt:lpstr>
      <vt:lpstr>PINTE A LETRA E DEPOIS COLE UMA IMAGEM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HOME 2</cp:lastModifiedBy>
  <cp:revision>23</cp:revision>
  <cp:lastPrinted>2021-02-22T21:31:06Z</cp:lastPrinted>
  <dcterms:created xsi:type="dcterms:W3CDTF">2014-04-08T23:27:29Z</dcterms:created>
  <dcterms:modified xsi:type="dcterms:W3CDTF">2021-02-22T21:36:13Z</dcterms:modified>
</cp:coreProperties>
</file>