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35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35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29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33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34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413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25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71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42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18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15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62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57A1B-79F6-4161-A620-48B377C423D8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85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57A1B-79F6-4161-A620-48B377C423D8}" type="datetimeFigureOut">
              <a:rPr lang="pt-BR" smtClean="0"/>
              <a:t>24/10/2020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22312-F078-461F-AD16-109824D4A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54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3786" y="281289"/>
            <a:ext cx="9973994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tx1"/>
                </a:solidFill>
              </a:rPr>
              <a:t>JOGO DA ROLETA 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2301210" y="1158044"/>
            <a:ext cx="8128000" cy="5418667"/>
            <a:chOff x="3902361" y="1518957"/>
            <a:chExt cx="8128000" cy="5418667"/>
          </a:xfrm>
        </p:grpSpPr>
        <p:graphicFrame>
          <p:nvGraphicFramePr>
            <p:cNvPr id="19" name="Gráfico 18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CaixaDeTexto 22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 rot="4829129">
              <a:off x="6692054" y="2400107"/>
              <a:ext cx="18381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 rot="20067006">
              <a:off x="5850312" y="4081981"/>
              <a:ext cx="2155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  <a:p>
              <a:endParaRPr lang="pt-BR" sz="2400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Inclua as opções</a:t>
              </a:r>
            </a:p>
            <a:p>
              <a:endParaRPr lang="pt-BR" sz="2000" b="1" dirty="0"/>
            </a:p>
          </p:txBody>
        </p:sp>
        <p:sp>
          <p:nvSpPr>
            <p:cNvPr id="29" name="CaixaDeTexto 28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 rot="7744155">
              <a:off x="7774924" y="2161438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37" name="Seta para a direita 36"/>
          <p:cNvSpPr/>
          <p:nvPr/>
        </p:nvSpPr>
        <p:spPr>
          <a:xfrm>
            <a:off x="2981426" y="3432414"/>
            <a:ext cx="994854" cy="5895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Pião da Casa Própria [Baú da Felicidade] - Música tema (Original Completa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944" y="6026470"/>
            <a:ext cx="609600" cy="6096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814FA685-DF5E-4B11-8D11-4EE877C19C8F}"/>
              </a:ext>
            </a:extLst>
          </p:cNvPr>
          <p:cNvSpPr/>
          <p:nvPr/>
        </p:nvSpPr>
        <p:spPr>
          <a:xfrm>
            <a:off x="6062965" y="3456775"/>
            <a:ext cx="954825" cy="993183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1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2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F07662E-F416-4193-A120-225B6CAAA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26E8B1-0E7E-4473-A0A3-D7E3370BF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23E09C4-9089-4818-ABF3-906C9F07E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13786" y="281289"/>
            <a:ext cx="9973994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tx1"/>
                </a:solidFill>
              </a:rPr>
              <a:t>JOGO DA ROLETA 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2301210" y="1158044"/>
            <a:ext cx="8128000" cy="5418667"/>
            <a:chOff x="3902361" y="1518957"/>
            <a:chExt cx="8128000" cy="5418667"/>
          </a:xfrm>
        </p:grpSpPr>
        <p:graphicFrame>
          <p:nvGraphicFramePr>
            <p:cNvPr id="19" name="Gráfico 18"/>
            <p:cNvGraphicFramePr/>
            <p:nvPr/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CaixaDeTexto 22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 rot="4829129">
              <a:off x="6692054" y="2400107"/>
              <a:ext cx="18381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25" name="CaixaDeTexto 24"/>
            <p:cNvSpPr txBox="1"/>
            <p:nvPr/>
          </p:nvSpPr>
          <p:spPr>
            <a:xfrm rot="20067006">
              <a:off x="5850312" y="4081981"/>
              <a:ext cx="21553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  <a:p>
              <a:endParaRPr lang="pt-BR" sz="2400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27" name="CaixaDeTexto 26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Inclua as opções</a:t>
              </a:r>
            </a:p>
            <a:p>
              <a:endParaRPr lang="pt-BR" sz="2000" b="1" dirty="0"/>
            </a:p>
          </p:txBody>
        </p:sp>
        <p:sp>
          <p:nvSpPr>
            <p:cNvPr id="29" name="CaixaDeTexto 28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 rot="7744155">
              <a:off x="7774924" y="2161438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Inclua as opções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37" name="Seta para a direita 36"/>
          <p:cNvSpPr/>
          <p:nvPr/>
        </p:nvSpPr>
        <p:spPr>
          <a:xfrm>
            <a:off x="2981426" y="3432414"/>
            <a:ext cx="994854" cy="5895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8" name="Pião da Casa Própria [Baú da Felicidade] - Música tema (Original Completa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4944" y="6026470"/>
            <a:ext cx="609600" cy="6096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814FA685-DF5E-4B11-8D11-4EE877C19C8F}"/>
              </a:ext>
            </a:extLst>
          </p:cNvPr>
          <p:cNvSpPr/>
          <p:nvPr/>
        </p:nvSpPr>
        <p:spPr>
          <a:xfrm>
            <a:off x="6062965" y="3456775"/>
            <a:ext cx="954825" cy="993183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16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2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56</Words>
  <Application>Microsoft Office PowerPoint</Application>
  <PresentationFormat>Widescreen</PresentationFormat>
  <Paragraphs>20</Paragraphs>
  <Slides>5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leonardo</cp:lastModifiedBy>
  <cp:revision>27</cp:revision>
  <dcterms:created xsi:type="dcterms:W3CDTF">2020-08-11T10:58:00Z</dcterms:created>
  <dcterms:modified xsi:type="dcterms:W3CDTF">2020-10-24T21:36:09Z</dcterms:modified>
</cp:coreProperties>
</file>