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ção sem Título" id="{68A1A791-7A35-4727-8635-4456C399D07C}">
          <p14:sldIdLst>
            <p14:sldId id="256"/>
            <p14:sldId id="257"/>
            <p14:sldId id="258"/>
            <p14:sldId id="259"/>
            <p14:sldId id="260"/>
            <p14:sldId id="261"/>
            <p14:sldId id="263"/>
            <p14:sldId id="264"/>
            <p14:sldId id="265"/>
            <p14:sldId id="26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68" d="100"/>
          <a:sy n="68" d="100"/>
        </p:scale>
        <p:origin x="84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31T17:39:52.69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31T17:46:36.42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31T18:09:10.07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7/31/2020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571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7/31/2020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717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7/31/2020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259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7/31/2020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416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7/31/2020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‹nº›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000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7/31/2020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‹nº›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034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7/31/2020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368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7/31/2020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‹nº›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377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7/31/2020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879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7/31/2020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197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7/31/2020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174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7/31/2020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795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A95209C-5275-4E15-8EA7-7F42980ABF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257174-0862-4E80-A0C7-4D6D3E97BF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alphaModFix/>
          </a:blip>
          <a:srcRect r="-1" b="258"/>
          <a:stretch/>
        </p:blipFill>
        <p:spPr>
          <a:xfrm>
            <a:off x="1535" y="0"/>
            <a:ext cx="12188931" cy="649356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" name="Rectangle 6">
            <a:extLst>
              <a:ext uri="{FF2B5EF4-FFF2-40B4-BE49-F238E27FC236}">
                <a16:creationId xmlns:a16="http://schemas.microsoft.com/office/drawing/2014/main" id="{4F2ED431-E304-4FF0-9F4E-032783C9D6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657225 w 10515600"/>
              <a:gd name="connsiteY1" fmla="*/ 0 h 5416094"/>
              <a:gd name="connsiteX2" fmla="*/ 1419606 w 10515600"/>
              <a:gd name="connsiteY2" fmla="*/ 0 h 5416094"/>
              <a:gd name="connsiteX3" fmla="*/ 2181987 w 10515600"/>
              <a:gd name="connsiteY3" fmla="*/ 0 h 5416094"/>
              <a:gd name="connsiteX4" fmla="*/ 3049524 w 10515600"/>
              <a:gd name="connsiteY4" fmla="*/ 0 h 5416094"/>
              <a:gd name="connsiteX5" fmla="*/ 3706749 w 10515600"/>
              <a:gd name="connsiteY5" fmla="*/ 0 h 5416094"/>
              <a:gd name="connsiteX6" fmla="*/ 4469130 w 10515600"/>
              <a:gd name="connsiteY6" fmla="*/ 0 h 5416094"/>
              <a:gd name="connsiteX7" fmla="*/ 5126355 w 10515600"/>
              <a:gd name="connsiteY7" fmla="*/ 0 h 5416094"/>
              <a:gd name="connsiteX8" fmla="*/ 5783580 w 10515600"/>
              <a:gd name="connsiteY8" fmla="*/ 0 h 5416094"/>
              <a:gd name="connsiteX9" fmla="*/ 6440805 w 10515600"/>
              <a:gd name="connsiteY9" fmla="*/ 0 h 5416094"/>
              <a:gd name="connsiteX10" fmla="*/ 6782562 w 10515600"/>
              <a:gd name="connsiteY10" fmla="*/ 0 h 5416094"/>
              <a:gd name="connsiteX11" fmla="*/ 7544943 w 10515600"/>
              <a:gd name="connsiteY11" fmla="*/ 0 h 5416094"/>
              <a:gd name="connsiteX12" fmla="*/ 7886700 w 10515600"/>
              <a:gd name="connsiteY12" fmla="*/ 0 h 5416094"/>
              <a:gd name="connsiteX13" fmla="*/ 8543925 w 10515600"/>
              <a:gd name="connsiteY13" fmla="*/ 0 h 5416094"/>
              <a:gd name="connsiteX14" fmla="*/ 9411462 w 10515600"/>
              <a:gd name="connsiteY14" fmla="*/ 0 h 5416094"/>
              <a:gd name="connsiteX15" fmla="*/ 10515600 w 10515600"/>
              <a:gd name="connsiteY15" fmla="*/ 0 h 5416094"/>
              <a:gd name="connsiteX16" fmla="*/ 10515600 w 10515600"/>
              <a:gd name="connsiteY16" fmla="*/ 731173 h 5416094"/>
              <a:gd name="connsiteX17" fmla="*/ 10515600 w 10515600"/>
              <a:gd name="connsiteY17" fmla="*/ 1299863 h 5416094"/>
              <a:gd name="connsiteX18" fmla="*/ 10515600 w 10515600"/>
              <a:gd name="connsiteY18" fmla="*/ 1868552 h 5416094"/>
              <a:gd name="connsiteX19" fmla="*/ 10515600 w 10515600"/>
              <a:gd name="connsiteY19" fmla="*/ 2545564 h 5416094"/>
              <a:gd name="connsiteX20" fmla="*/ 10515600 w 10515600"/>
              <a:gd name="connsiteY20" fmla="*/ 3222576 h 5416094"/>
              <a:gd name="connsiteX21" fmla="*/ 10515600 w 10515600"/>
              <a:gd name="connsiteY21" fmla="*/ 3845427 h 5416094"/>
              <a:gd name="connsiteX22" fmla="*/ 10515600 w 10515600"/>
              <a:gd name="connsiteY22" fmla="*/ 4630760 h 5416094"/>
              <a:gd name="connsiteX23" fmla="*/ 10515600 w 10515600"/>
              <a:gd name="connsiteY23" fmla="*/ 5416094 h 5416094"/>
              <a:gd name="connsiteX24" fmla="*/ 9648063 w 10515600"/>
              <a:gd name="connsiteY24" fmla="*/ 5416094 h 5416094"/>
              <a:gd name="connsiteX25" fmla="*/ 8885682 w 10515600"/>
              <a:gd name="connsiteY25" fmla="*/ 5416094 h 5416094"/>
              <a:gd name="connsiteX26" fmla="*/ 8543925 w 10515600"/>
              <a:gd name="connsiteY26" fmla="*/ 5416094 h 5416094"/>
              <a:gd name="connsiteX27" fmla="*/ 7676388 w 10515600"/>
              <a:gd name="connsiteY27" fmla="*/ 5416094 h 5416094"/>
              <a:gd name="connsiteX28" fmla="*/ 7124319 w 10515600"/>
              <a:gd name="connsiteY28" fmla="*/ 5416094 h 5416094"/>
              <a:gd name="connsiteX29" fmla="*/ 6361938 w 10515600"/>
              <a:gd name="connsiteY29" fmla="*/ 5416094 h 5416094"/>
              <a:gd name="connsiteX30" fmla="*/ 6020181 w 10515600"/>
              <a:gd name="connsiteY30" fmla="*/ 5416094 h 5416094"/>
              <a:gd name="connsiteX31" fmla="*/ 5152644 w 10515600"/>
              <a:gd name="connsiteY31" fmla="*/ 5416094 h 5416094"/>
              <a:gd name="connsiteX32" fmla="*/ 4600575 w 10515600"/>
              <a:gd name="connsiteY32" fmla="*/ 5416094 h 5416094"/>
              <a:gd name="connsiteX33" fmla="*/ 3943350 w 10515600"/>
              <a:gd name="connsiteY33" fmla="*/ 5416094 h 5416094"/>
              <a:gd name="connsiteX34" fmla="*/ 3496437 w 10515600"/>
              <a:gd name="connsiteY34" fmla="*/ 5416094 h 5416094"/>
              <a:gd name="connsiteX35" fmla="*/ 2734056 w 10515600"/>
              <a:gd name="connsiteY35" fmla="*/ 5416094 h 5416094"/>
              <a:gd name="connsiteX36" fmla="*/ 1866519 w 10515600"/>
              <a:gd name="connsiteY36" fmla="*/ 5416094 h 5416094"/>
              <a:gd name="connsiteX37" fmla="*/ 1314450 w 10515600"/>
              <a:gd name="connsiteY37" fmla="*/ 5416094 h 5416094"/>
              <a:gd name="connsiteX38" fmla="*/ 0 w 10515600"/>
              <a:gd name="connsiteY38" fmla="*/ 5416094 h 5416094"/>
              <a:gd name="connsiteX39" fmla="*/ 0 w 10515600"/>
              <a:gd name="connsiteY39" fmla="*/ 4739082 h 5416094"/>
              <a:gd name="connsiteX40" fmla="*/ 0 w 10515600"/>
              <a:gd name="connsiteY40" fmla="*/ 4062071 h 5416094"/>
              <a:gd name="connsiteX41" fmla="*/ 0 w 10515600"/>
              <a:gd name="connsiteY41" fmla="*/ 3330898 h 5416094"/>
              <a:gd name="connsiteX42" fmla="*/ 0 w 10515600"/>
              <a:gd name="connsiteY42" fmla="*/ 2653886 h 5416094"/>
              <a:gd name="connsiteX43" fmla="*/ 0 w 10515600"/>
              <a:gd name="connsiteY43" fmla="*/ 1922713 h 5416094"/>
              <a:gd name="connsiteX44" fmla="*/ 0 w 10515600"/>
              <a:gd name="connsiteY44" fmla="*/ 1191541 h 5416094"/>
              <a:gd name="connsiteX45" fmla="*/ 0 w 10515600"/>
              <a:gd name="connsiteY45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0515600" h="5416094" fill="none" extrusionOk="0">
                <a:moveTo>
                  <a:pt x="0" y="0"/>
                </a:moveTo>
                <a:cubicBezTo>
                  <a:pt x="177150" y="-2233"/>
                  <a:pt x="437740" y="9549"/>
                  <a:pt x="657225" y="0"/>
                </a:cubicBezTo>
                <a:cubicBezTo>
                  <a:pt x="876711" y="-9549"/>
                  <a:pt x="1120002" y="4103"/>
                  <a:pt x="1419606" y="0"/>
                </a:cubicBezTo>
                <a:cubicBezTo>
                  <a:pt x="1719210" y="-4103"/>
                  <a:pt x="1938104" y="16641"/>
                  <a:pt x="2181987" y="0"/>
                </a:cubicBezTo>
                <a:cubicBezTo>
                  <a:pt x="2425870" y="-16641"/>
                  <a:pt x="2669395" y="-9276"/>
                  <a:pt x="3049524" y="0"/>
                </a:cubicBezTo>
                <a:cubicBezTo>
                  <a:pt x="3429653" y="9276"/>
                  <a:pt x="3553691" y="29352"/>
                  <a:pt x="3706749" y="0"/>
                </a:cubicBezTo>
                <a:cubicBezTo>
                  <a:pt x="3859808" y="-29352"/>
                  <a:pt x="4111295" y="-6375"/>
                  <a:pt x="4469130" y="0"/>
                </a:cubicBezTo>
                <a:cubicBezTo>
                  <a:pt x="4826965" y="6375"/>
                  <a:pt x="4916661" y="-30390"/>
                  <a:pt x="5126355" y="0"/>
                </a:cubicBezTo>
                <a:cubicBezTo>
                  <a:pt x="5336049" y="30390"/>
                  <a:pt x="5578402" y="-7004"/>
                  <a:pt x="5783580" y="0"/>
                </a:cubicBezTo>
                <a:cubicBezTo>
                  <a:pt x="5988759" y="7004"/>
                  <a:pt x="6270371" y="29583"/>
                  <a:pt x="6440805" y="0"/>
                </a:cubicBezTo>
                <a:cubicBezTo>
                  <a:pt x="6611240" y="-29583"/>
                  <a:pt x="6667725" y="8173"/>
                  <a:pt x="6782562" y="0"/>
                </a:cubicBezTo>
                <a:cubicBezTo>
                  <a:pt x="6897399" y="-8173"/>
                  <a:pt x="7375754" y="-24084"/>
                  <a:pt x="7544943" y="0"/>
                </a:cubicBezTo>
                <a:cubicBezTo>
                  <a:pt x="7714132" y="24084"/>
                  <a:pt x="7790780" y="5607"/>
                  <a:pt x="7886700" y="0"/>
                </a:cubicBezTo>
                <a:cubicBezTo>
                  <a:pt x="7982620" y="-5607"/>
                  <a:pt x="8404356" y="28301"/>
                  <a:pt x="8543925" y="0"/>
                </a:cubicBezTo>
                <a:cubicBezTo>
                  <a:pt x="8683495" y="-28301"/>
                  <a:pt x="9088340" y="-5992"/>
                  <a:pt x="9411462" y="0"/>
                </a:cubicBezTo>
                <a:cubicBezTo>
                  <a:pt x="9734584" y="5992"/>
                  <a:pt x="10083951" y="22703"/>
                  <a:pt x="10515600" y="0"/>
                </a:cubicBezTo>
                <a:cubicBezTo>
                  <a:pt x="10497934" y="171001"/>
                  <a:pt x="10537777" y="498242"/>
                  <a:pt x="10515600" y="731173"/>
                </a:cubicBezTo>
                <a:cubicBezTo>
                  <a:pt x="10493423" y="964104"/>
                  <a:pt x="10516932" y="1174374"/>
                  <a:pt x="10515600" y="1299863"/>
                </a:cubicBezTo>
                <a:cubicBezTo>
                  <a:pt x="10514269" y="1425352"/>
                  <a:pt x="10522086" y="1677469"/>
                  <a:pt x="10515600" y="1868552"/>
                </a:cubicBezTo>
                <a:cubicBezTo>
                  <a:pt x="10509114" y="2059635"/>
                  <a:pt x="10499452" y="2266556"/>
                  <a:pt x="10515600" y="2545564"/>
                </a:cubicBezTo>
                <a:cubicBezTo>
                  <a:pt x="10531748" y="2824572"/>
                  <a:pt x="10506359" y="3046060"/>
                  <a:pt x="10515600" y="3222576"/>
                </a:cubicBezTo>
                <a:cubicBezTo>
                  <a:pt x="10524841" y="3399092"/>
                  <a:pt x="10507180" y="3536552"/>
                  <a:pt x="10515600" y="3845427"/>
                </a:cubicBezTo>
                <a:cubicBezTo>
                  <a:pt x="10524020" y="4154302"/>
                  <a:pt x="10505750" y="4362578"/>
                  <a:pt x="10515600" y="4630760"/>
                </a:cubicBezTo>
                <a:cubicBezTo>
                  <a:pt x="10525450" y="4898942"/>
                  <a:pt x="10492122" y="5233505"/>
                  <a:pt x="10515600" y="5416094"/>
                </a:cubicBezTo>
                <a:cubicBezTo>
                  <a:pt x="10321022" y="5373763"/>
                  <a:pt x="9841056" y="5373781"/>
                  <a:pt x="9648063" y="5416094"/>
                </a:cubicBezTo>
                <a:cubicBezTo>
                  <a:pt x="9455070" y="5458407"/>
                  <a:pt x="9225135" y="5428993"/>
                  <a:pt x="8885682" y="5416094"/>
                </a:cubicBezTo>
                <a:cubicBezTo>
                  <a:pt x="8546229" y="5403195"/>
                  <a:pt x="8660252" y="5403063"/>
                  <a:pt x="8543925" y="5416094"/>
                </a:cubicBezTo>
                <a:cubicBezTo>
                  <a:pt x="8427598" y="5429125"/>
                  <a:pt x="8066747" y="5419630"/>
                  <a:pt x="7676388" y="5416094"/>
                </a:cubicBezTo>
                <a:cubicBezTo>
                  <a:pt x="7286029" y="5412558"/>
                  <a:pt x="7286084" y="5427534"/>
                  <a:pt x="7124319" y="5416094"/>
                </a:cubicBezTo>
                <a:cubicBezTo>
                  <a:pt x="6962554" y="5404654"/>
                  <a:pt x="6638960" y="5390930"/>
                  <a:pt x="6361938" y="5416094"/>
                </a:cubicBezTo>
                <a:cubicBezTo>
                  <a:pt x="6084916" y="5441258"/>
                  <a:pt x="6131919" y="5418087"/>
                  <a:pt x="6020181" y="5416094"/>
                </a:cubicBezTo>
                <a:cubicBezTo>
                  <a:pt x="5908443" y="5414101"/>
                  <a:pt x="5558871" y="5407232"/>
                  <a:pt x="5152644" y="5416094"/>
                </a:cubicBezTo>
                <a:cubicBezTo>
                  <a:pt x="4746417" y="5424956"/>
                  <a:pt x="4798774" y="5402919"/>
                  <a:pt x="4600575" y="5416094"/>
                </a:cubicBezTo>
                <a:cubicBezTo>
                  <a:pt x="4402376" y="5429269"/>
                  <a:pt x="4180360" y="5402655"/>
                  <a:pt x="3943350" y="5416094"/>
                </a:cubicBezTo>
                <a:cubicBezTo>
                  <a:pt x="3706340" y="5429533"/>
                  <a:pt x="3658445" y="5419171"/>
                  <a:pt x="3496437" y="5416094"/>
                </a:cubicBezTo>
                <a:cubicBezTo>
                  <a:pt x="3334429" y="5413017"/>
                  <a:pt x="3010124" y="5399344"/>
                  <a:pt x="2734056" y="5416094"/>
                </a:cubicBezTo>
                <a:cubicBezTo>
                  <a:pt x="2457988" y="5432844"/>
                  <a:pt x="2236739" y="5427521"/>
                  <a:pt x="1866519" y="5416094"/>
                </a:cubicBezTo>
                <a:cubicBezTo>
                  <a:pt x="1496299" y="5404667"/>
                  <a:pt x="1510850" y="5404957"/>
                  <a:pt x="1314450" y="5416094"/>
                </a:cubicBezTo>
                <a:cubicBezTo>
                  <a:pt x="1118050" y="5427231"/>
                  <a:pt x="570195" y="5429560"/>
                  <a:pt x="0" y="5416094"/>
                </a:cubicBezTo>
                <a:cubicBezTo>
                  <a:pt x="-26608" y="5186086"/>
                  <a:pt x="-30817" y="5026509"/>
                  <a:pt x="0" y="4739082"/>
                </a:cubicBezTo>
                <a:cubicBezTo>
                  <a:pt x="30817" y="4451655"/>
                  <a:pt x="30406" y="4379302"/>
                  <a:pt x="0" y="4062071"/>
                </a:cubicBezTo>
                <a:cubicBezTo>
                  <a:pt x="-30406" y="3744840"/>
                  <a:pt x="16937" y="3655631"/>
                  <a:pt x="0" y="3330898"/>
                </a:cubicBezTo>
                <a:cubicBezTo>
                  <a:pt x="-16937" y="3006165"/>
                  <a:pt x="-2848" y="2928355"/>
                  <a:pt x="0" y="2653886"/>
                </a:cubicBezTo>
                <a:cubicBezTo>
                  <a:pt x="2848" y="2379417"/>
                  <a:pt x="-4508" y="2270960"/>
                  <a:pt x="0" y="1922713"/>
                </a:cubicBezTo>
                <a:cubicBezTo>
                  <a:pt x="4508" y="1574466"/>
                  <a:pt x="-7038" y="1405929"/>
                  <a:pt x="0" y="1191541"/>
                </a:cubicBezTo>
                <a:cubicBezTo>
                  <a:pt x="7038" y="977153"/>
                  <a:pt x="-53038" y="292447"/>
                  <a:pt x="0" y="0"/>
                </a:cubicBezTo>
                <a:close/>
              </a:path>
              <a:path w="10515600" h="5416094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gradFill>
            <a:gsLst>
              <a:gs pos="50000">
                <a:schemeClr val="tx1">
                  <a:alpha val="30000"/>
                </a:schemeClr>
              </a:gs>
              <a:gs pos="80000">
                <a:schemeClr val="tx1">
                  <a:alpha val="15000"/>
                </a:schemeClr>
              </a:gs>
              <a:gs pos="0">
                <a:schemeClr val="tx1">
                  <a:alpha val="0"/>
                </a:schemeClr>
              </a:gs>
              <a:gs pos="20000">
                <a:schemeClr val="tx1">
                  <a:alpha val="15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  <a:ln w="57150" cap="rnd">
            <a:solidFill>
              <a:schemeClr val="bg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5C4244F-724F-427D-A925-3684004FF0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7048" y="1124712"/>
            <a:ext cx="9144000" cy="1562921"/>
          </a:xfrm>
        </p:spPr>
        <p:txBody>
          <a:bodyPr>
            <a:normAutofit fontScale="90000"/>
          </a:bodyPr>
          <a:lstStyle/>
          <a:p>
            <a:pPr algn="ctr"/>
            <a:br>
              <a:rPr lang="pt-BR" dirty="0">
                <a:solidFill>
                  <a:schemeClr val="bg1"/>
                </a:solidFill>
              </a:rPr>
            </a:br>
            <a:r>
              <a:rPr lang="pt-BR" dirty="0">
                <a:solidFill>
                  <a:schemeClr val="bg1"/>
                </a:solidFill>
              </a:rPr>
              <a:t>Gêneros textuais 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12E7486-BC21-4434-BE42-66DCB1A15C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2966230"/>
            <a:ext cx="9144000" cy="2534238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  <a:latin typeface="Algerian" panose="04020705040A02060702" pitchFamily="82" charset="0"/>
              </a:rPr>
              <a:t>ESCOLA CLASSE QUEBRADA DOS NÉRIS</a:t>
            </a:r>
          </a:p>
          <a:p>
            <a:pPr algn="ctr"/>
            <a:r>
              <a:rPr lang="pt-BR" sz="3200" dirty="0">
                <a:solidFill>
                  <a:schemeClr val="bg1"/>
                </a:solidFill>
                <a:latin typeface="Algerian" panose="04020705040A02060702" pitchFamily="82" charset="0"/>
              </a:rPr>
              <a:t>3º ANO – EF –TURMA: A</a:t>
            </a:r>
          </a:p>
          <a:p>
            <a:pPr algn="ctr"/>
            <a:endParaRPr lang="pt-BR" sz="3200" dirty="0">
              <a:solidFill>
                <a:schemeClr val="bg1"/>
              </a:solidFill>
              <a:latin typeface="Algerian" panose="04020705040A02060702" pitchFamily="82" charset="0"/>
            </a:endParaRPr>
          </a:p>
          <a:p>
            <a:pPr algn="ctr"/>
            <a:endParaRPr lang="pt-BR" sz="3200" dirty="0">
              <a:solidFill>
                <a:schemeClr val="bg1"/>
              </a:solidFill>
              <a:latin typeface="Algerian" panose="04020705040A02060702" pitchFamily="82" charset="0"/>
            </a:endParaRPr>
          </a:p>
          <a:p>
            <a:pPr algn="ctr"/>
            <a:r>
              <a:rPr lang="pt-BR" sz="3200" dirty="0">
                <a:solidFill>
                  <a:schemeClr val="bg1"/>
                </a:solidFill>
                <a:latin typeface="Algerian" panose="04020705040A02060702" pitchFamily="82" charset="0"/>
              </a:rPr>
              <a:t>PROFESSORA:  Clesse Chaves</a:t>
            </a: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4E87FCFB-2CCE-460D-B3DD-557C8BD1B9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41942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rnd">
            <a:solidFill>
              <a:schemeClr val="bg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751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7A2F5D-92C3-451B-AA2D-5C0E8A0ED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HISTÓRIA EM QUADRINHOS</a:t>
            </a:r>
          </a:p>
        </p:txBody>
      </p:sp>
      <p:pic>
        <p:nvPicPr>
          <p:cNvPr id="4" name="Picture 14" descr="https://oespacoeducar.com.br/wp-content/uploads/2019/03/20190311_194852.jpg">
            <a:extLst>
              <a:ext uri="{FF2B5EF4-FFF2-40B4-BE49-F238E27FC236}">
                <a16:creationId xmlns:a16="http://schemas.microsoft.com/office/drawing/2014/main" id="{3E9C1313-EFF9-4F0E-87AF-65883BA1D6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1" t="6424" r="8289" b="52581"/>
          <a:stretch/>
        </p:blipFill>
        <p:spPr bwMode="auto">
          <a:xfrm>
            <a:off x="1111349" y="1929384"/>
            <a:ext cx="4178104" cy="382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 descr="https://oespacoeducar.com.br/wp-content/uploads/2019/03/20190311_194852.jpg">
            <a:extLst>
              <a:ext uri="{FF2B5EF4-FFF2-40B4-BE49-F238E27FC236}">
                <a16:creationId xmlns:a16="http://schemas.microsoft.com/office/drawing/2014/main" id="{671467FE-430B-4670-8A37-51BCCF6D0FC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8" t="46438" r="8011" b="30024"/>
          <a:stretch/>
        </p:blipFill>
        <p:spPr bwMode="auto">
          <a:xfrm>
            <a:off x="5838092" y="1929384"/>
            <a:ext cx="5401994" cy="3655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35059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E4CBF5-2B9B-4637-96EE-F0A6857E9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GÊNEROS TEXTUAIS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900C6DA-70DF-49F0-B1F2-006CE3273E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5"/>
            <a:r>
              <a:rPr lang="pt-BR" sz="2400" dirty="0">
                <a:latin typeface="Arial Black" panose="020B0A04020102020204" pitchFamily="34" charset="0"/>
              </a:rPr>
              <a:t>FUNÇÃO SOCIAL</a:t>
            </a:r>
          </a:p>
          <a:p>
            <a:pPr lvl="5"/>
            <a:endParaRPr lang="pt-BR" sz="2400" dirty="0">
              <a:latin typeface="Arial Black" panose="020B0A04020102020204" pitchFamily="34" charset="0"/>
            </a:endParaRPr>
          </a:p>
          <a:p>
            <a:pPr lvl="5"/>
            <a:r>
              <a:rPr lang="pt-BR" sz="2400" dirty="0">
                <a:latin typeface="Arial Black" panose="020B0A04020102020204" pitchFamily="34" charset="0"/>
              </a:rPr>
              <a:t>COMUNICAÇÃO</a:t>
            </a:r>
          </a:p>
          <a:p>
            <a:pPr lvl="5"/>
            <a:endParaRPr lang="pt-BR" sz="2400" dirty="0">
              <a:latin typeface="Arial Black" panose="020B0A04020102020204" pitchFamily="34" charset="0"/>
            </a:endParaRPr>
          </a:p>
          <a:p>
            <a:pPr lvl="5"/>
            <a:r>
              <a:rPr lang="pt-BR" sz="2400" dirty="0">
                <a:latin typeface="Arial Black" panose="020B0A04020102020204" pitchFamily="34" charset="0"/>
              </a:rPr>
              <a:t>OBJETIVO DO TEXTO</a:t>
            </a:r>
          </a:p>
          <a:p>
            <a:pPr lvl="5"/>
            <a:endParaRPr lang="pt-BR" sz="2400" dirty="0">
              <a:latin typeface="Arial Black" panose="020B0A04020102020204" pitchFamily="34" charset="0"/>
            </a:endParaRPr>
          </a:p>
          <a:p>
            <a:pPr lvl="5"/>
            <a:r>
              <a:rPr lang="pt-BR" sz="2400" dirty="0">
                <a:latin typeface="Arial Black" panose="020B0A04020102020204" pitchFamily="34" charset="0"/>
              </a:rPr>
              <a:t>MENSAGEM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876382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4BF20D-0E19-4D8F-A200-E527AFFAD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BILHETE</a:t>
            </a:r>
          </a:p>
        </p:txBody>
      </p:sp>
      <p:pic>
        <p:nvPicPr>
          <p:cNvPr id="4" name="Picture 2" descr="Resultado de imagem para BILHETE">
            <a:extLst>
              <a:ext uri="{FF2B5EF4-FFF2-40B4-BE49-F238E27FC236}">
                <a16:creationId xmlns:a16="http://schemas.microsoft.com/office/drawing/2014/main" id="{7C4C9B7A-DF83-4DE2-A3A4-F9D6C5408F6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2024743"/>
            <a:ext cx="9100456" cy="4245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11382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52CC662-D414-4188-9819-EE2C7EF6A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pt-BR" dirty="0">
                <a:latin typeface="Arial Black" panose="020B0A04020102020204" pitchFamily="34" charset="0"/>
              </a:rPr>
              <a:t>BILHETE:</a:t>
            </a:r>
            <a:endParaRPr lang="pt-BR">
              <a:latin typeface="Arial Black" panose="020B0A04020102020204" pitchFamily="34" charset="0"/>
            </a:endParaRP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9084" y="2532888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25450 w 3291840"/>
              <a:gd name="connsiteY1" fmla="*/ 0 h 18288"/>
              <a:gd name="connsiteX2" fmla="*/ 1283818 w 3291840"/>
              <a:gd name="connsiteY2" fmla="*/ 0 h 18288"/>
              <a:gd name="connsiteX3" fmla="*/ 1975104 w 3291840"/>
              <a:gd name="connsiteY3" fmla="*/ 0 h 18288"/>
              <a:gd name="connsiteX4" fmla="*/ 2666390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567635 w 3291840"/>
              <a:gd name="connsiteY7" fmla="*/ 18288 h 18288"/>
              <a:gd name="connsiteX8" fmla="*/ 1843430 w 3291840"/>
              <a:gd name="connsiteY8" fmla="*/ 18288 h 18288"/>
              <a:gd name="connsiteX9" fmla="*/ 1185062 w 3291840"/>
              <a:gd name="connsiteY9" fmla="*/ 18288 h 18288"/>
              <a:gd name="connsiteX10" fmla="*/ 0 w 3291840"/>
              <a:gd name="connsiteY10" fmla="*/ 18288 h 18288"/>
              <a:gd name="connsiteX11" fmla="*/ 0 w 3291840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613" y="5552"/>
                  <a:pt x="489242" y="1770"/>
                  <a:pt x="625450" y="0"/>
                </a:cubicBezTo>
                <a:cubicBezTo>
                  <a:pt x="761658" y="-1770"/>
                  <a:pt x="1015131" y="32079"/>
                  <a:pt x="1283818" y="0"/>
                </a:cubicBezTo>
                <a:cubicBezTo>
                  <a:pt x="1552505" y="-32079"/>
                  <a:pt x="1752773" y="10771"/>
                  <a:pt x="1975104" y="0"/>
                </a:cubicBezTo>
                <a:cubicBezTo>
                  <a:pt x="2197435" y="-10771"/>
                  <a:pt x="2433070" y="21341"/>
                  <a:pt x="2666390" y="0"/>
                </a:cubicBezTo>
                <a:cubicBezTo>
                  <a:pt x="2899710" y="-21341"/>
                  <a:pt x="3028437" y="16612"/>
                  <a:pt x="3291840" y="0"/>
                </a:cubicBezTo>
                <a:cubicBezTo>
                  <a:pt x="3291131" y="8157"/>
                  <a:pt x="3291427" y="12125"/>
                  <a:pt x="3291840" y="18288"/>
                </a:cubicBezTo>
                <a:cubicBezTo>
                  <a:pt x="3043276" y="37868"/>
                  <a:pt x="2921041" y="-12908"/>
                  <a:pt x="2567635" y="18288"/>
                </a:cubicBezTo>
                <a:cubicBezTo>
                  <a:pt x="2214230" y="49484"/>
                  <a:pt x="2189623" y="-13019"/>
                  <a:pt x="1843430" y="18288"/>
                </a:cubicBezTo>
                <a:cubicBezTo>
                  <a:pt x="1497237" y="49595"/>
                  <a:pt x="1492584" y="29180"/>
                  <a:pt x="1185062" y="18288"/>
                </a:cubicBezTo>
                <a:cubicBezTo>
                  <a:pt x="877540" y="7396"/>
                  <a:pt x="313238" y="464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281971" y="23935"/>
                  <a:pt x="485873" y="-14021"/>
                  <a:pt x="625450" y="0"/>
                </a:cubicBezTo>
                <a:cubicBezTo>
                  <a:pt x="765027" y="14021"/>
                  <a:pt x="1048900" y="27914"/>
                  <a:pt x="1185062" y="0"/>
                </a:cubicBezTo>
                <a:cubicBezTo>
                  <a:pt x="1321224" y="-27914"/>
                  <a:pt x="1648252" y="-3988"/>
                  <a:pt x="1909267" y="0"/>
                </a:cubicBezTo>
                <a:cubicBezTo>
                  <a:pt x="2170282" y="3988"/>
                  <a:pt x="2301957" y="25891"/>
                  <a:pt x="2534717" y="0"/>
                </a:cubicBezTo>
                <a:cubicBezTo>
                  <a:pt x="2767477" y="-25891"/>
                  <a:pt x="3078800" y="21500"/>
                  <a:pt x="3291840" y="0"/>
                </a:cubicBezTo>
                <a:cubicBezTo>
                  <a:pt x="3291576" y="4493"/>
                  <a:pt x="3292224" y="9472"/>
                  <a:pt x="3291840" y="18288"/>
                </a:cubicBezTo>
                <a:cubicBezTo>
                  <a:pt x="3120474" y="15714"/>
                  <a:pt x="2816568" y="4633"/>
                  <a:pt x="2633472" y="18288"/>
                </a:cubicBezTo>
                <a:cubicBezTo>
                  <a:pt x="2450376" y="31943"/>
                  <a:pt x="2160769" y="37350"/>
                  <a:pt x="1909267" y="18288"/>
                </a:cubicBezTo>
                <a:cubicBezTo>
                  <a:pt x="1657765" y="-774"/>
                  <a:pt x="1623992" y="9648"/>
                  <a:pt x="1349654" y="18288"/>
                </a:cubicBezTo>
                <a:cubicBezTo>
                  <a:pt x="1075316" y="26928"/>
                  <a:pt x="833426" y="34181"/>
                  <a:pt x="691286" y="18288"/>
                </a:cubicBezTo>
                <a:cubicBezTo>
                  <a:pt x="549146" y="2395"/>
                  <a:pt x="342011" y="24201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rgbClr val="8BAC44"/>
          </a:solidFill>
          <a:ln w="38100" cap="rnd">
            <a:solidFill>
              <a:srgbClr val="8BAC44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85CAA44-AEC7-461B-A043-11C65B04BF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pt-BR" sz="1500">
                <a:latin typeface="Arial" panose="020B0604020202020204" pitchFamily="34" charset="0"/>
                <a:cs typeface="Arial" panose="020B0604020202020204" pitchFamily="34" charset="0"/>
              </a:rPr>
              <a:t>Bilhete é uma mensagem curta, trocada entre as pessoas, para pedir, agradecer, informar, desculpar ou perguntar.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t-BR" sz="1500">
                <a:latin typeface="Arial" panose="020B0604020202020204" pitchFamily="34" charset="0"/>
                <a:cs typeface="Arial" panose="020B0604020202020204" pitchFamily="34" charset="0"/>
              </a:rPr>
              <a:t>O bilhete é composto normalmente de: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pt-BR" sz="1500">
                <a:latin typeface="Arial" panose="020B0604020202020204" pitchFamily="34" charset="0"/>
                <a:cs typeface="Arial" panose="020B0604020202020204" pitchFamily="34" charset="0"/>
              </a:rPr>
              <a:t> Data.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pt-BR" sz="1500">
                <a:latin typeface="Arial" panose="020B0604020202020204" pitchFamily="34" charset="0"/>
                <a:cs typeface="Arial" panose="020B0604020202020204" pitchFamily="34" charset="0"/>
              </a:rPr>
              <a:t>Nome do destinatário antecedido de um cuprimento.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pt-BR" sz="1500">
                <a:latin typeface="Arial" panose="020B0604020202020204" pitchFamily="34" charset="0"/>
                <a:cs typeface="Arial" panose="020B0604020202020204" pitchFamily="34" charset="0"/>
              </a:rPr>
              <a:t>Mensagem.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pt-BR" sz="1500">
                <a:latin typeface="Arial" panose="020B0604020202020204" pitchFamily="34" charset="0"/>
                <a:cs typeface="Arial" panose="020B0604020202020204" pitchFamily="34" charset="0"/>
              </a:rPr>
              <a:t>Despedida e nome do remetente.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pt-BR" sz="15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pt-BR" sz="1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Picture 2" descr="Resultado de imagem para BILHETE">
            <a:extLst>
              <a:ext uri="{FF2B5EF4-FFF2-40B4-BE49-F238E27FC236}">
                <a16:creationId xmlns:a16="http://schemas.microsoft.com/office/drawing/2014/main" id="{081FE5B4-BB1E-4921-A7F3-287E594FB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54296" y="1933417"/>
            <a:ext cx="6903720" cy="2991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80644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93DF40-CEE7-4336-8F15-4235B76FF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RECEITA</a:t>
            </a:r>
          </a:p>
        </p:txBody>
      </p:sp>
      <p:pic>
        <p:nvPicPr>
          <p:cNvPr id="4" name="Picture 4" descr="Imagem relacionada">
            <a:extLst>
              <a:ext uri="{FF2B5EF4-FFF2-40B4-BE49-F238E27FC236}">
                <a16:creationId xmlns:a16="http://schemas.microsoft.com/office/drawing/2014/main" id="{AE548431-0103-49B3-AB65-F9CC7BB7B74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743" y="1915886"/>
            <a:ext cx="4484914" cy="4576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53825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7B831B6F-405A-4B47-B9BB-5CA88F285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61B0DEC-A280-4BB2-8F71-FA5DD47B1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9061" y="638089"/>
            <a:ext cx="4625009" cy="1250027"/>
          </a:xfrm>
        </p:spPr>
        <p:txBody>
          <a:bodyPr anchor="b">
            <a:normAutofit/>
          </a:bodyPr>
          <a:lstStyle/>
          <a:p>
            <a:pPr algn="ctr"/>
            <a:r>
              <a:rPr lang="pt-BR" sz="5600" dirty="0"/>
              <a:t>RECEITA</a:t>
            </a: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9128" y="2381825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8BAC44"/>
          </a:solidFill>
          <a:ln w="38100" cap="rnd">
            <a:solidFill>
              <a:srgbClr val="8BAC44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9B08E00-BBA2-4DA0-9C42-F4CE3D6D37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9128" y="2664886"/>
            <a:ext cx="4818888" cy="3550789"/>
          </a:xfrm>
        </p:spPr>
        <p:txBody>
          <a:bodyPr anchor="t">
            <a:normAutofit/>
          </a:bodyPr>
          <a:lstStyle/>
          <a:p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6436237" y="1971579"/>
              <a:ext cx="360" cy="216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418237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Picture 2" descr="https://2.bp.blogspot.com/-N3j07VOrRTE/TpM1VQpj03I/AAAAAAAAABw/sW0JsrYdTm4/s640/genero%2Btextual%2B%252818%2529.jpg">
            <a:extLst>
              <a:ext uri="{FF2B5EF4-FFF2-40B4-BE49-F238E27FC236}">
                <a16:creationId xmlns:a16="http://schemas.microsoft.com/office/drawing/2014/main" id="{3DA16EB0-0ED3-4CCA-89B2-9D063ACAD9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043"/>
          <a:stretch/>
        </p:blipFill>
        <p:spPr bwMode="auto">
          <a:xfrm>
            <a:off x="630936" y="1971579"/>
            <a:ext cx="5420750" cy="424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Imagem relacionada">
            <a:extLst>
              <a:ext uri="{FF2B5EF4-FFF2-40B4-BE49-F238E27FC236}">
                <a16:creationId xmlns:a16="http://schemas.microsoft.com/office/drawing/2014/main" id="{5B5D893C-CFCE-4D47-A819-1B2340596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5670" y="2664886"/>
            <a:ext cx="4872346" cy="3524350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03064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DE4259-9982-43C2-A271-C2A42AB24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AVISOS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0492A37-33BF-4A6E-A8B8-8182408552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Picture 4" descr="Resultado de imagem para AVISO">
            <a:extLst>
              <a:ext uri="{FF2B5EF4-FFF2-40B4-BE49-F238E27FC236}">
                <a16:creationId xmlns:a16="http://schemas.microsoft.com/office/drawing/2014/main" id="{3054138E-849D-462E-987F-F2B86F268C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9" t="29811" r="9307" b="12423"/>
          <a:stretch/>
        </p:blipFill>
        <p:spPr bwMode="auto">
          <a:xfrm>
            <a:off x="3066756" y="2278966"/>
            <a:ext cx="5112537" cy="344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94029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9D47016-023F-44BD-981C-50E7A10A66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B4EB804-327B-4FB6-81FF-ABACDE3A3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786384"/>
            <a:ext cx="3419856" cy="1600200"/>
          </a:xfrm>
        </p:spPr>
        <p:txBody>
          <a:bodyPr anchor="ctr">
            <a:normAutofit/>
          </a:bodyPr>
          <a:lstStyle/>
          <a:p>
            <a:r>
              <a:rPr lang="pt-BR"/>
              <a:t>AVISOS</a:t>
            </a:r>
            <a:endParaRPr lang="pt-BR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sp>
        <p:nvSpPr>
          <p:cNvPr id="16" name="Rectangle 22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14992" y="786384"/>
            <a:ext cx="18288" cy="1600200"/>
          </a:xfrm>
          <a:custGeom>
            <a:avLst/>
            <a:gdLst>
              <a:gd name="connsiteX0" fmla="*/ 0 w 18288"/>
              <a:gd name="connsiteY0" fmla="*/ 0 h 1600200"/>
              <a:gd name="connsiteX1" fmla="*/ 18288 w 18288"/>
              <a:gd name="connsiteY1" fmla="*/ 0 h 1600200"/>
              <a:gd name="connsiteX2" fmla="*/ 18288 w 18288"/>
              <a:gd name="connsiteY2" fmla="*/ 549402 h 1600200"/>
              <a:gd name="connsiteX3" fmla="*/ 18288 w 18288"/>
              <a:gd name="connsiteY3" fmla="*/ 1114806 h 1600200"/>
              <a:gd name="connsiteX4" fmla="*/ 18288 w 18288"/>
              <a:gd name="connsiteY4" fmla="*/ 1600200 h 1600200"/>
              <a:gd name="connsiteX5" fmla="*/ 0 w 18288"/>
              <a:gd name="connsiteY5" fmla="*/ 1600200 h 1600200"/>
              <a:gd name="connsiteX6" fmla="*/ 0 w 18288"/>
              <a:gd name="connsiteY6" fmla="*/ 1066800 h 1600200"/>
              <a:gd name="connsiteX7" fmla="*/ 0 w 18288"/>
              <a:gd name="connsiteY7" fmla="*/ 517398 h 1600200"/>
              <a:gd name="connsiteX8" fmla="*/ 0 w 18288"/>
              <a:gd name="connsiteY8" fmla="*/ 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288" h="1600200" fill="none" extrusionOk="0">
                <a:moveTo>
                  <a:pt x="0" y="0"/>
                </a:moveTo>
                <a:cubicBezTo>
                  <a:pt x="4865" y="374"/>
                  <a:pt x="13608" y="53"/>
                  <a:pt x="18288" y="0"/>
                </a:cubicBezTo>
                <a:cubicBezTo>
                  <a:pt x="23286" y="215154"/>
                  <a:pt x="-6672" y="375145"/>
                  <a:pt x="18288" y="549402"/>
                </a:cubicBezTo>
                <a:cubicBezTo>
                  <a:pt x="43248" y="723659"/>
                  <a:pt x="44414" y="873011"/>
                  <a:pt x="18288" y="1114806"/>
                </a:cubicBezTo>
                <a:cubicBezTo>
                  <a:pt x="-7838" y="1356601"/>
                  <a:pt x="13030" y="1360490"/>
                  <a:pt x="18288" y="1600200"/>
                </a:cubicBezTo>
                <a:cubicBezTo>
                  <a:pt x="10638" y="1600772"/>
                  <a:pt x="4111" y="1599793"/>
                  <a:pt x="0" y="1600200"/>
                </a:cubicBezTo>
                <a:cubicBezTo>
                  <a:pt x="-6890" y="1375807"/>
                  <a:pt x="21339" y="1304563"/>
                  <a:pt x="0" y="1066800"/>
                </a:cubicBezTo>
                <a:cubicBezTo>
                  <a:pt x="-21339" y="829037"/>
                  <a:pt x="-23009" y="689986"/>
                  <a:pt x="0" y="517398"/>
                </a:cubicBezTo>
                <a:cubicBezTo>
                  <a:pt x="23009" y="344810"/>
                  <a:pt x="-9921" y="122345"/>
                  <a:pt x="0" y="0"/>
                </a:cubicBezTo>
                <a:close/>
              </a:path>
              <a:path w="18288" h="1600200" stroke="0" extrusionOk="0">
                <a:moveTo>
                  <a:pt x="0" y="0"/>
                </a:moveTo>
                <a:cubicBezTo>
                  <a:pt x="5341" y="9"/>
                  <a:pt x="11148" y="-611"/>
                  <a:pt x="18288" y="0"/>
                </a:cubicBezTo>
                <a:cubicBezTo>
                  <a:pt x="31387" y="104987"/>
                  <a:pt x="17137" y="300374"/>
                  <a:pt x="18288" y="485394"/>
                </a:cubicBezTo>
                <a:cubicBezTo>
                  <a:pt x="19439" y="670414"/>
                  <a:pt x="37394" y="922400"/>
                  <a:pt x="18288" y="1050798"/>
                </a:cubicBezTo>
                <a:cubicBezTo>
                  <a:pt x="-818" y="1179196"/>
                  <a:pt x="6556" y="1394957"/>
                  <a:pt x="18288" y="1600200"/>
                </a:cubicBezTo>
                <a:cubicBezTo>
                  <a:pt x="12642" y="1600430"/>
                  <a:pt x="3803" y="1599869"/>
                  <a:pt x="0" y="1600200"/>
                </a:cubicBezTo>
                <a:cubicBezTo>
                  <a:pt x="10832" y="1355159"/>
                  <a:pt x="-10163" y="1159269"/>
                  <a:pt x="0" y="1034796"/>
                </a:cubicBezTo>
                <a:cubicBezTo>
                  <a:pt x="10163" y="910323"/>
                  <a:pt x="5178" y="626710"/>
                  <a:pt x="0" y="469392"/>
                </a:cubicBezTo>
                <a:cubicBezTo>
                  <a:pt x="-5178" y="312074"/>
                  <a:pt x="20387" y="137476"/>
                  <a:pt x="0" y="0"/>
                </a:cubicBezTo>
                <a:close/>
              </a:path>
            </a:pathLst>
          </a:custGeom>
          <a:solidFill>
            <a:srgbClr val="8BAC44"/>
          </a:solidFill>
          <a:ln w="34925">
            <a:solidFill>
              <a:srgbClr val="8BAC44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https://4.bp.blogspot.com/-GbbTMs83ekc/XJgluZEYcRI/AAAAAAAAaf8/iN5akz493uIHSaSDG1xgvjBn5JjX3oNGQCLcBGAs/s400/background-listrado-1.png">
            <a:extLst>
              <a:ext uri="{FF2B5EF4-FFF2-40B4-BE49-F238E27FC236}">
                <a16:creationId xmlns:a16="http://schemas.microsoft.com/office/drawing/2014/main" id="{1DB127C0-821D-4AE5-9AE4-F4D0009546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3" t="13016" r="15054" b="40149"/>
          <a:stretch/>
        </p:blipFill>
        <p:spPr bwMode="auto">
          <a:xfrm>
            <a:off x="466344" y="2868029"/>
            <a:ext cx="5468112" cy="3371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Resultado de imagem para AVISO">
            <a:extLst>
              <a:ext uri="{FF2B5EF4-FFF2-40B4-BE49-F238E27FC236}">
                <a16:creationId xmlns:a16="http://schemas.microsoft.com/office/drawing/2014/main" id="{5A96C5D0-00B9-4B47-BB45-F698302415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9" t="29811" r="9307" b="12423"/>
          <a:stretch/>
        </p:blipFill>
        <p:spPr bwMode="auto">
          <a:xfrm>
            <a:off x="6254496" y="3056612"/>
            <a:ext cx="5468112" cy="2994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61022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B6C287-19CD-49B7-B29F-907BEE1AE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HISTÓRIA EM QUADRINHOS</a:t>
            </a:r>
          </a:p>
        </p:txBody>
      </p:sp>
      <p:pic>
        <p:nvPicPr>
          <p:cNvPr id="4" name="Picture 14" descr="https://oespacoeducar.com.br/wp-content/uploads/2019/03/20190311_194852.jpg">
            <a:extLst>
              <a:ext uri="{FF2B5EF4-FFF2-40B4-BE49-F238E27FC236}">
                <a16:creationId xmlns:a16="http://schemas.microsoft.com/office/drawing/2014/main" id="{A6304619-843D-4104-AC3A-98C7578CB9B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7" t="70368" r="6899" b="8252"/>
          <a:stretch/>
        </p:blipFill>
        <p:spPr bwMode="auto">
          <a:xfrm>
            <a:off x="838200" y="2145323"/>
            <a:ext cx="10099431" cy="4347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384808"/>
      </p:ext>
    </p:extLst>
  </p:cSld>
  <p:clrMapOvr>
    <a:masterClrMapping/>
  </p:clrMapOvr>
</p:sld>
</file>

<file path=ppt/theme/theme1.xml><?xml version="1.0" encoding="utf-8"?>
<a:theme xmlns:a="http://schemas.openxmlformats.org/drawingml/2006/main" name="SketchyVTI">
  <a:themeElements>
    <a:clrScheme name="AnalogousFromRegularSeedLeftStep">
      <a:dk1>
        <a:srgbClr val="000000"/>
      </a:dk1>
      <a:lt1>
        <a:srgbClr val="FFFFFF"/>
      </a:lt1>
      <a:dk2>
        <a:srgbClr val="413024"/>
      </a:dk2>
      <a:lt2>
        <a:srgbClr val="E4E2E8"/>
      </a:lt2>
      <a:accent1>
        <a:srgbClr val="8BAC44"/>
      </a:accent1>
      <a:accent2>
        <a:srgbClr val="AEA33A"/>
      </a:accent2>
      <a:accent3>
        <a:srgbClr val="C3874D"/>
      </a:accent3>
      <a:accent4>
        <a:srgbClr val="B1433B"/>
      </a:accent4>
      <a:accent5>
        <a:srgbClr val="C34D75"/>
      </a:accent5>
      <a:accent6>
        <a:srgbClr val="B13B95"/>
      </a:accent6>
      <a:hlink>
        <a:srgbClr val="8C6CCE"/>
      </a:hlink>
      <a:folHlink>
        <a:srgbClr val="7F7F7F"/>
      </a:folHlink>
    </a:clrScheme>
    <a:fontScheme name="Sketchy_SerifHand">
      <a:majorFont>
        <a:latin typeface="Modern Love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90</Words>
  <Application>Microsoft Office PowerPoint</Application>
  <PresentationFormat>Widescreen</PresentationFormat>
  <Paragraphs>28</Paragraphs>
  <Slides>10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10</vt:i4>
      </vt:variant>
    </vt:vector>
  </HeadingPairs>
  <TitlesOfParts>
    <vt:vector size="17" baseType="lpstr">
      <vt:lpstr>Algerian</vt:lpstr>
      <vt:lpstr>Arial</vt:lpstr>
      <vt:lpstr>Arial Black</vt:lpstr>
      <vt:lpstr>Modern Love</vt:lpstr>
      <vt:lpstr>The Hand</vt:lpstr>
      <vt:lpstr>Wingdings</vt:lpstr>
      <vt:lpstr>SketchyVTI</vt:lpstr>
      <vt:lpstr> Gêneros textuais </vt:lpstr>
      <vt:lpstr>GÊNEROS TEXTUAIS</vt:lpstr>
      <vt:lpstr>BILHETE</vt:lpstr>
      <vt:lpstr>BILHETE:</vt:lpstr>
      <vt:lpstr>RECEITA</vt:lpstr>
      <vt:lpstr>RECEITA</vt:lpstr>
      <vt:lpstr>AVISOS</vt:lpstr>
      <vt:lpstr>AVISOS</vt:lpstr>
      <vt:lpstr>HISTÓRIA EM QUADRINHOS</vt:lpstr>
      <vt:lpstr>HISTÓRIA EM QUADRINHOS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Gêneros textuais </dc:title>
  <dc:creator>mariclese clesse</dc:creator>
  <cp:lastModifiedBy>mariclese clesse</cp:lastModifiedBy>
  <cp:revision>2</cp:revision>
  <dcterms:created xsi:type="dcterms:W3CDTF">2020-07-31T18:09:19Z</dcterms:created>
  <dcterms:modified xsi:type="dcterms:W3CDTF">2020-07-31T18:18:55Z</dcterms:modified>
</cp:coreProperties>
</file>