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1" r:id="rId10"/>
    <p:sldId id="262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B6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uario\Music\videoplayback.mp4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3_de_mar%C3%A7o" TargetMode="External"/><Relationship Id="rId13" Type="http://schemas.openxmlformats.org/officeDocument/2006/relationships/hyperlink" Target="https://pt.wikipedia.org/wiki/Algod%C3%A3o" TargetMode="External"/><Relationship Id="rId3" Type="http://schemas.openxmlformats.org/officeDocument/2006/relationships/hyperlink" Target="https://pt.wikipedia.org/wiki/Rio_de_Janeiro_(estado)" TargetMode="External"/><Relationship Id="rId7" Type="http://schemas.openxmlformats.org/officeDocument/2006/relationships/hyperlink" Target="https://pt.wikipedia.org/wiki/1900" TargetMode="External"/><Relationship Id="rId12" Type="http://schemas.openxmlformats.org/officeDocument/2006/relationships/hyperlink" Target="https://pt.wikipedia.org/wiki/Soja" TargetMode="External"/><Relationship Id="rId17" Type="http://schemas.openxmlformats.org/officeDocument/2006/relationships/hyperlink" Target="https://pt.wikipedia.org/wiki/1975" TargetMode="External"/><Relationship Id="rId2" Type="http://schemas.openxmlformats.org/officeDocument/2006/relationships/hyperlink" Target="https://pt.wikipedia.org/wiki/S%C3%A9culo_XIX" TargetMode="External"/><Relationship Id="rId16" Type="http://schemas.openxmlformats.org/officeDocument/2006/relationships/hyperlink" Target="https://pt.wikipedia.org/wiki/Julh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t.wikipedia.org/wiki/2_de_abril" TargetMode="External"/><Relationship Id="rId11" Type="http://schemas.openxmlformats.org/officeDocument/2006/relationships/hyperlink" Target="https://pt.wikipedia.org/wiki/Cana-de-a%C3%A7%C3%BAcar" TargetMode="External"/><Relationship Id="rId5" Type="http://schemas.openxmlformats.org/officeDocument/2006/relationships/hyperlink" Target="https://pt.wikipedia.org/wiki/Minas_Gerais" TargetMode="External"/><Relationship Id="rId15" Type="http://schemas.openxmlformats.org/officeDocument/2006/relationships/hyperlink" Target="https://pt.wikipedia.org/wiki/Geada_Negra" TargetMode="External"/><Relationship Id="rId10" Type="http://schemas.openxmlformats.org/officeDocument/2006/relationships/hyperlink" Target="https://pt.wikipedia.org/wiki/Caf%C3%A9" TargetMode="External"/><Relationship Id="rId4" Type="http://schemas.openxmlformats.org/officeDocument/2006/relationships/hyperlink" Target="https://pt.wikipedia.org/wiki/S%C3%A3o_Paulo_(estado)" TargetMode="External"/><Relationship Id="rId9" Type="http://schemas.openxmlformats.org/officeDocument/2006/relationships/hyperlink" Target="https://pt.wikipedia.org/wiki/1903" TargetMode="External"/><Relationship Id="rId14" Type="http://schemas.openxmlformats.org/officeDocument/2006/relationships/hyperlink" Target="https://pt.wikipedia.org/wiki/Trig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Balanço Jacarezinho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B050"/>
                </a:solidFill>
              </a:rPr>
              <a:t>Para aonde foi os jacarezinhos desta cidade?</a:t>
            </a:r>
            <a:endParaRPr lang="pt-BR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AppData\Local\Microsoft\Windows\Temporary Internet Files\Content.IE5\NY81GLDC\crocodile-1456511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694040"/>
            <a:ext cx="2327920" cy="1163960"/>
          </a:xfrm>
          <a:prstGeom prst="rect">
            <a:avLst/>
          </a:prstGeom>
          <a:noFill/>
        </p:spPr>
      </p:pic>
      <p:pic>
        <p:nvPicPr>
          <p:cNvPr id="3" name="videoplayback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63688" y="692696"/>
            <a:ext cx="6192688" cy="4644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13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160654"/>
            <a:ext cx="7272808" cy="6697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As primeiras tentativas de colonização conhecidas datam do </a:t>
            </a:r>
            <a:r>
              <a:rPr lang="pt-BR" dirty="0" smtClean="0">
                <a:hlinkClick r:id="rId2" tooltip="Século XIX"/>
              </a:rPr>
              <a:t>século XIX</a:t>
            </a:r>
            <a:r>
              <a:rPr lang="pt-BR" dirty="0" smtClean="0"/>
              <a:t>. Constitui-se um dos primeiros polos de desenvolvimento agrícola do estado, e sua colonização foi realizada por </a:t>
            </a:r>
            <a:r>
              <a:rPr lang="pt-BR" dirty="0" smtClean="0">
                <a:hlinkClick r:id="rId3" tooltip="Rio de Janeiro (estado)"/>
              </a:rPr>
              <a:t>fluminenses</a:t>
            </a:r>
            <a:r>
              <a:rPr lang="pt-BR" dirty="0" smtClean="0"/>
              <a:t>, </a:t>
            </a:r>
            <a:r>
              <a:rPr lang="pt-BR" dirty="0" smtClean="0">
                <a:hlinkClick r:id="rId4" tooltip="São Paulo (estado)"/>
              </a:rPr>
              <a:t>paulistas</a:t>
            </a:r>
            <a:r>
              <a:rPr lang="pt-BR" dirty="0" smtClean="0"/>
              <a:t> e </a:t>
            </a:r>
            <a:r>
              <a:rPr lang="pt-BR" dirty="0" smtClean="0">
                <a:hlinkClick r:id="rId5" tooltip="Minas Gerais"/>
              </a:rPr>
              <a:t>mineiros</a:t>
            </a:r>
            <a:r>
              <a:rPr lang="pt-BR" dirty="0" smtClean="0"/>
              <a:t>. Criado pela Lei n°522, de </a:t>
            </a:r>
            <a:r>
              <a:rPr lang="pt-BR" dirty="0" smtClean="0">
                <a:hlinkClick r:id="rId6" tooltip="2 de abril"/>
              </a:rPr>
              <a:t>2 de abril</a:t>
            </a:r>
            <a:r>
              <a:rPr lang="pt-BR" dirty="0" smtClean="0"/>
              <a:t> de </a:t>
            </a:r>
            <a:r>
              <a:rPr lang="pt-BR" dirty="0" smtClean="0">
                <a:hlinkClick r:id="rId7" tooltip="1900"/>
              </a:rPr>
              <a:t>1900</a:t>
            </a:r>
            <a:r>
              <a:rPr lang="pt-BR" dirty="0" smtClean="0"/>
              <a:t>, o município recebeu inicialmente o nome de Nova Alcântara. Em </a:t>
            </a:r>
            <a:r>
              <a:rPr lang="pt-BR" dirty="0" smtClean="0">
                <a:hlinkClick r:id="rId8" tooltip="3 de março"/>
              </a:rPr>
              <a:t>3 de março</a:t>
            </a:r>
            <a:r>
              <a:rPr lang="pt-BR" dirty="0" smtClean="0"/>
              <a:t> de </a:t>
            </a:r>
            <a:r>
              <a:rPr lang="pt-BR" dirty="0" smtClean="0">
                <a:hlinkClick r:id="rId9" tooltip="1903"/>
              </a:rPr>
              <a:t>1903</a:t>
            </a:r>
            <a:r>
              <a:rPr lang="pt-BR" dirty="0" smtClean="0"/>
              <a:t>, todavia, pela Lei n°471, a cidade recebeu o nome de Jacarezinho.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Inicialmente, a economia da cidade girou em torno da produção agrícola. Houve a era do </a:t>
            </a:r>
            <a:r>
              <a:rPr lang="pt-BR" dirty="0" smtClean="0">
                <a:hlinkClick r:id="rId10" tooltip="Café"/>
              </a:rPr>
              <a:t>café</a:t>
            </a:r>
            <a:r>
              <a:rPr lang="pt-BR" dirty="0" smtClean="0"/>
              <a:t>, e posteriormente, a substituição do café pelas lavouras de </a:t>
            </a:r>
            <a:r>
              <a:rPr lang="pt-BR" dirty="0" smtClean="0">
                <a:hlinkClick r:id="rId11" tooltip="Cana-de-açúcar"/>
              </a:rPr>
              <a:t>cana-de-açúcar</a:t>
            </a:r>
            <a:r>
              <a:rPr lang="pt-BR" dirty="0" smtClean="0"/>
              <a:t> e pastagens. O incremento de novos produtos com cotação no mercado externo e interno como a </a:t>
            </a:r>
            <a:r>
              <a:rPr lang="pt-BR" dirty="0" smtClean="0">
                <a:hlinkClick r:id="rId12" tooltip="Soja"/>
              </a:rPr>
              <a:t>soja</a:t>
            </a:r>
            <a:r>
              <a:rPr lang="pt-BR" dirty="0" smtClean="0"/>
              <a:t>, o </a:t>
            </a:r>
            <a:r>
              <a:rPr lang="pt-BR" dirty="0" smtClean="0">
                <a:hlinkClick r:id="rId13" tooltip="Algodão"/>
              </a:rPr>
              <a:t>algodão</a:t>
            </a:r>
            <a:r>
              <a:rPr lang="pt-BR" dirty="0" smtClean="0"/>
              <a:t> e o </a:t>
            </a:r>
            <a:r>
              <a:rPr lang="pt-BR" dirty="0" smtClean="0">
                <a:hlinkClick r:id="rId14" tooltip="Trigo"/>
              </a:rPr>
              <a:t>trigo</a:t>
            </a:r>
            <a:r>
              <a:rPr lang="pt-BR" dirty="0" smtClean="0"/>
              <a:t> vieram a partir da década de 1970, sobretudo após a </a:t>
            </a:r>
            <a:r>
              <a:rPr lang="pt-BR" dirty="0" smtClean="0">
                <a:hlinkClick r:id="rId15" tooltip="Geada Negra"/>
              </a:rPr>
              <a:t>Geada Negra</a:t>
            </a:r>
            <a:r>
              <a:rPr lang="pt-BR" dirty="0" smtClean="0"/>
              <a:t> que atingiu o </a:t>
            </a:r>
            <a:r>
              <a:rPr lang="pt-BR" dirty="0" err="1" smtClean="0"/>
              <a:t>Norte-Pioneiro</a:t>
            </a:r>
            <a:r>
              <a:rPr lang="pt-BR" dirty="0" smtClean="0"/>
              <a:t> em </a:t>
            </a:r>
            <a:r>
              <a:rPr lang="pt-BR" dirty="0" smtClean="0">
                <a:hlinkClick r:id="rId16" tooltip="Julho"/>
              </a:rPr>
              <a:t>julho</a:t>
            </a:r>
            <a:r>
              <a:rPr lang="pt-BR" dirty="0" smtClean="0"/>
              <a:t> de </a:t>
            </a:r>
            <a:r>
              <a:rPr lang="pt-BR" dirty="0" smtClean="0">
                <a:hlinkClick r:id="rId17" tooltip="1975"/>
              </a:rPr>
              <a:t>1975</a:t>
            </a:r>
            <a:r>
              <a:rPr lang="pt-BR" dirty="0" smtClean="0"/>
              <a:t>. A dependência ao 1º setor persiste, e ainda hoje grande parte a economia gira em torno da agropecuária, mais precisamente, das usinas de cana-de-açúcar instaladas no município.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Economia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 smtClean="0"/>
              <a:t>Desfile em Jacarezinho</a:t>
            </a:r>
            <a:endParaRPr lang="pt-BR" sz="3600" dirty="0"/>
          </a:p>
        </p:txBody>
      </p:sp>
      <p:pic>
        <p:nvPicPr>
          <p:cNvPr id="5" name="Espaço Reservado para Imagem 4" descr="images (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636" r="5636"/>
          <a:stretch>
            <a:fillRect/>
          </a:stretch>
        </p:blipFill>
        <p:spPr/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Jacarezinho tem no comércio importante fator econômico. Sua principal rua comercial, a Rua Paraná, é tradicional ponto de referência regional e atrai, além dos moradores permanentes, muitas pessoas das pequenas cidades vizinhas e universitários. A cidade conta com filiais das principais redes varejistas do país.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 nosso repórter direto da estação de trem</a:t>
            </a:r>
            <a:br>
              <a:rPr lang="pt-BR" dirty="0" smtClean="0"/>
            </a:br>
            <a:r>
              <a:rPr lang="pt-BR" dirty="0" smtClean="0"/>
              <a:t>fale sobre as pessoas que chegaram  em jacarezinho.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516016" cy="1230014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Elias você consegue avistar algum jacarezinho aí?</a:t>
            </a:r>
            <a:endParaRPr lang="pt-BR" sz="3600" dirty="0"/>
          </a:p>
        </p:txBody>
      </p:sp>
      <p:pic>
        <p:nvPicPr>
          <p:cNvPr id="7" name="Espaço Reservado para Imagem 6" descr="images (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797" r="5797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primeiro detalhe curioso está na origem do nome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Primeira é que a cidade recebeu o nome do Rio que banha seu território, um lugar que ficou conhecido pela grande quantidade de “</a:t>
            </a:r>
            <a:r>
              <a:rPr lang="pt-BR" dirty="0" err="1" smtClean="0"/>
              <a:t>Jacares</a:t>
            </a:r>
            <a:r>
              <a:rPr lang="pt-BR" dirty="0" smtClean="0"/>
              <a:t> Pequenos”.  </a:t>
            </a:r>
          </a:p>
          <a:p>
            <a:endParaRPr lang="pt-BR" dirty="0" smtClean="0"/>
          </a:p>
          <a:p>
            <a:r>
              <a:rPr lang="pt-BR" dirty="0" smtClean="0"/>
              <a:t>Vamos agora para a interação, com vocês que assistem este jornal.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Pergunta : </a:t>
            </a:r>
            <a:r>
              <a:rPr lang="pt-BR" dirty="0" err="1" smtClean="0"/>
              <a:t>voce</a:t>
            </a:r>
            <a:r>
              <a:rPr lang="pt-BR" dirty="0" smtClean="0"/>
              <a:t> já foi passear e banhar no Rio Jacaré?</a:t>
            </a:r>
            <a:endParaRPr lang="pt-BR" dirty="0"/>
          </a:p>
        </p:txBody>
      </p:sp>
      <p:pic>
        <p:nvPicPr>
          <p:cNvPr id="5" name="Espaço Reservado para Imagem 4" descr="WhatsApp Image 2020-04-19 at 21.10.23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875" b="21875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Você viu algum jacaré lá?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segundo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segundo é que o desbravador Antonio </a:t>
            </a:r>
            <a:r>
              <a:rPr lang="pt-BR" dirty="0" err="1" smtClean="0"/>
              <a:t>Calixto</a:t>
            </a:r>
            <a:r>
              <a:rPr lang="pt-BR" dirty="0" smtClean="0"/>
              <a:t>, que morava no Bairro Jacarezinho, no Rio de Janeiro, e decidiu dar o mesmo nome à nova localidade(que na versão carioca, Jacarezinho tem origem no nome de um pássaro de peito amarelo e que foi encontrado em abundancia na Norte Pioneira).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213</Words>
  <Application>Microsoft Office PowerPoint</Application>
  <PresentationFormat>Apresentação na tela (4:3)</PresentationFormat>
  <Paragraphs>17</Paragraphs>
  <Slides>10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Balanço Jacarezinho</vt:lpstr>
      <vt:lpstr>Slide 2</vt:lpstr>
      <vt:lpstr>Slide 3</vt:lpstr>
      <vt:lpstr>Desfile em Jacarezinho</vt:lpstr>
      <vt:lpstr>Com nosso repórter direto da estação de trem fale sobre as pessoas que chegaram  em jacarezinho.</vt:lpstr>
      <vt:lpstr>O primeiro detalhe curioso está na origem do nome</vt:lpstr>
      <vt:lpstr>Pergunta : voce já foi passear e banhar no Rio Jacaré?</vt:lpstr>
      <vt:lpstr>O segundo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Balanço Jacarezinho</dc:title>
  <dc:creator>usuario</dc:creator>
  <cp:lastModifiedBy>usuario</cp:lastModifiedBy>
  <cp:revision>19</cp:revision>
  <dcterms:created xsi:type="dcterms:W3CDTF">2020-04-19T22:05:42Z</dcterms:created>
  <dcterms:modified xsi:type="dcterms:W3CDTF">2020-04-21T18:53:30Z</dcterms:modified>
</cp:coreProperties>
</file>