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1" r:id="rId3"/>
    <p:sldId id="265" r:id="rId4"/>
    <p:sldId id="269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6" r:id="rId19"/>
    <p:sldId id="283" r:id="rId20"/>
    <p:sldId id="280" r:id="rId21"/>
    <p:sldId id="290" r:id="rId22"/>
    <p:sldId id="294" r:id="rId23"/>
    <p:sldId id="293" r:id="rId24"/>
    <p:sldId id="291" r:id="rId25"/>
    <p:sldId id="292" r:id="rId26"/>
    <p:sldId id="295" r:id="rId27"/>
    <p:sldId id="282" r:id="rId28"/>
    <p:sldId id="296" r:id="rId29"/>
    <p:sldId id="297" r:id="rId30"/>
    <p:sldId id="281" r:id="rId31"/>
    <p:sldId id="28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3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93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6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6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79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17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8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63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88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7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66B5A-F8BA-4050-B71C-20FE421D75B6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A5EF5-8129-48D0-8FDE-4C46857B4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67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Julio\Documents\SISTEMA XYZ\GEOGRAFIA 1º ANO\LIVRO 1\GEOG-A_1_1_2_ORIG - PROJEÇÕES\GEOG-A_1_1_2 - Image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8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Marrom: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/>
              <a:t>usado em mapas de relevo, para designar altimetria, diferenças de altitudes das formas de relevo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00B050"/>
                </a:solidFill>
              </a:rPr>
              <a:t>Verde: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/>
              <a:t>representa áreas ou objetos relacionados com vegetação - também usado em mapas de relevo, representa áreas planas.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0070C0"/>
                </a:solidFill>
              </a:rPr>
              <a:t>Azul: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para representar águas tanto na superfície terrestre quanto nos mares ou oceanos - a tonalidade pode variar de acordo com a profundidade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Branco: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dirty="0"/>
              <a:t>representa uma floresta limpa (árvores, mas sem vegetação rasteira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b="1" dirty="0">
                <a:solidFill>
                  <a:srgbClr val="FFC000"/>
                </a:solidFill>
              </a:rPr>
              <a:t>Amarelo:</a:t>
            </a:r>
            <a:r>
              <a:rPr lang="pt-BR" dirty="0"/>
              <a:t> representa áreas abertas (campos abertos, clareiras, etc</a:t>
            </a:r>
            <a:r>
              <a:rPr lang="pt-BR" dirty="0" smtClean="0"/>
              <a:t>.).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Preto:</a:t>
            </a:r>
            <a:r>
              <a:rPr lang="pt-BR" dirty="0"/>
              <a:t> usado em nomenclatura (identificação de cidades, estados, países). Representa variados objetos artificiais no terreno: estradas, limites e fronteiras artificiais.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Mapas - Estética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Mapas políticos:</a:t>
            </a:r>
            <a:r>
              <a:rPr lang="pt-BR" dirty="0"/>
              <a:t> Registram as fronteiras territoriais, criações humanas, entre continentes, países, estados e até municípios.</a:t>
            </a:r>
          </a:p>
          <a:p>
            <a:r>
              <a:rPr lang="pt-BR" dirty="0"/>
              <a:t>Nesse tipo de mapa, é comum encontrarmos símbolos, como linha ( — ), para demonstrar fronteiras; e ponto ( • ), para indicar cidades.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5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Resultado de imagem para mapa político do rio de janeir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84076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83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 smtClean="0"/>
              <a:t>Mapas </a:t>
            </a:r>
            <a:r>
              <a:rPr lang="pt-BR" b="1" dirty="0"/>
              <a:t>físicos:</a:t>
            </a:r>
            <a:r>
              <a:rPr lang="pt-BR" dirty="0"/>
              <a:t> Registram a superfície física da Terra. Destacam relevos e suas altitudes, rios, lagos  e as profundidades dos oceanos. Nesse tipo de mapa, os símbolos zonais e  as cores tem significado.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Imagem relacionad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75252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85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Anamorfose/Mapas </a:t>
            </a:r>
            <a:r>
              <a:rPr lang="pt-BR" b="1" dirty="0"/>
              <a:t>estilizados</a:t>
            </a:r>
            <a:r>
              <a:rPr lang="pt-BR" dirty="0"/>
              <a:t>: são mapas em que não há a representação fiel das proporções das diferentes áreas do espaço geográfico, alterando suas formas conforme as informações apresentadas. 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Resultado de imagem para anamorfo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63284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3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Mapas Temáticos: </a:t>
            </a:r>
            <a:r>
              <a:rPr lang="pt-BR" dirty="0"/>
              <a:t>enfatizam temas específicos e suas informações. Por exemplo, mapas econômicos que registram a atividade econômica de uma determinada área, extração mineral, produção agropecuária,  ou mapas demográficos que trazem informações como analfabetismo, taxa de fecundidade ou migrações internas.</a:t>
            </a:r>
            <a:r>
              <a:rPr lang="pt-BR" b="1" dirty="0"/>
              <a:t> [7]</a:t>
            </a:r>
            <a:endParaRPr lang="pt-BR" dirty="0"/>
          </a:p>
          <a:p>
            <a:r>
              <a:rPr lang="pt-BR" b="1" dirty="0"/>
              <a:t>Mapas Históricos:</a:t>
            </a:r>
            <a:r>
              <a:rPr lang="pt-BR" dirty="0"/>
              <a:t> representação  que informa sobre aspectos que aconteceram no passado e que são relevantes para objetivos determinados.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Mapas Temáticos: </a:t>
            </a:r>
            <a:r>
              <a:rPr lang="pt-BR" dirty="0"/>
              <a:t>enfatizam temas específicos e suas informações. Por exemplo, mapas econômicos que registram a atividade econômica de uma determinada área, extração mineral, produção agropecuária,  ou mapas demográficos que trazem informações como analfabetismo, taxa de fecundidade ou migrações internas.</a:t>
            </a:r>
            <a:r>
              <a:rPr lang="pt-BR" b="1" dirty="0"/>
              <a:t> [7]</a:t>
            </a:r>
            <a:endParaRPr lang="pt-BR" dirty="0"/>
          </a:p>
          <a:p>
            <a:r>
              <a:rPr lang="pt-BR" b="1" dirty="0"/>
              <a:t>Mapas Históricos:</a:t>
            </a:r>
            <a:r>
              <a:rPr lang="pt-BR" dirty="0"/>
              <a:t> representação  que informa sobre aspectos que aconteceram no passado e que são relevantes para objetivos determinados.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5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0200"/>
            <a:ext cx="5184824" cy="509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8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Julio\Documents\SISTEMA XYZ\GEOGRAFIA 1º ANO\LIVRO 1\GEOG-A_1_1_3 - ELEMENTOS DO MAPA\GEOG-A_1_1_3 - Image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56792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5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Tipos de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Imagem relaciona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3670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21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Projeções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8725"/>
            <a:ext cx="7848871" cy="42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4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200"/>
            <a:ext cx="62646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Projeções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711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Projeções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3422"/>
            <a:ext cx="7272808" cy="42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6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Projeções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280919" cy="48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9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Projeções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9" y="1600200"/>
            <a:ext cx="7804031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76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/>
              <a:t>Escalas</a:t>
            </a:r>
            <a:endParaRPr lang="pt-B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632848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51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5178"/>
            <a:ext cx="7848872" cy="441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/>
              <a:t>Escalas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33654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/>
              <a:t>Escalas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41790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79" y="1730262"/>
            <a:ext cx="6860213" cy="45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/>
              <a:t>Escalas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728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 descr="https://thumbs.dreamstime.com/b/elemento-del-juego-de-herramientas-de-la-muestra-del-s%C3%ADmbolo-de-la-leyenda-del-icono-de-la-correspondencia-2045282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32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(Espcex2011) A </a:t>
            </a:r>
            <a:r>
              <a:rPr lang="pt-BR" dirty="0"/>
              <a:t>escala cartográfica que se apresenta sob a forma de um segmento de reta graduado é denominada Escala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a) Numérica.</a:t>
            </a:r>
          </a:p>
          <a:p>
            <a:pPr marL="0" indent="0">
              <a:buNone/>
            </a:pPr>
            <a:r>
              <a:rPr lang="pt-BR" dirty="0"/>
              <a:t>b) Gráfica.</a:t>
            </a:r>
          </a:p>
          <a:p>
            <a:pPr marL="0" indent="0">
              <a:buNone/>
            </a:pPr>
            <a:r>
              <a:rPr lang="pt-BR" dirty="0"/>
              <a:t>c) Equivalente.</a:t>
            </a:r>
          </a:p>
          <a:p>
            <a:pPr marL="0" indent="0">
              <a:buNone/>
            </a:pPr>
            <a:r>
              <a:rPr lang="pt-BR" dirty="0"/>
              <a:t>d) Temática.</a:t>
            </a:r>
          </a:p>
          <a:p>
            <a:pPr marL="0" indent="0">
              <a:buNone/>
            </a:pPr>
            <a:r>
              <a:rPr lang="pt-BR" dirty="0"/>
              <a:t>e) Topográfica.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/>
          <a:lstStyle/>
          <a:p>
            <a:r>
              <a:rPr lang="pt-BR" b="1" dirty="0" smtClean="0"/>
              <a:t>Exercício – Revisão 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74867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91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Símbolos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dirty="0"/>
              <a:t>São os elementos figurativos para comunicar e entender os mapas. Os símbolos mais usados são as linhas, as cores e o grafismo Se organizam em legendas e são sistematizados em três grupos: pontual, linear e zonal.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5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 smtClean="0"/>
              <a:t>Pontual:</a:t>
            </a:r>
            <a:r>
              <a:rPr lang="pt-BR" dirty="0" smtClean="0"/>
              <a:t> Representam pequenas áreas  em relação a área total do mapa. Exemplos: igrejas em uma cidade; cidade em um país; pontos de ônibus em um bairro.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8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pc\Documents\SISTEMA XYZ\GEOGRAFIA 1º ANO\LIVRO 1\GEOG-A_1_1_3 - ELEMENTOS DO MAPA\GEOG -A_1_1_3 - Imagem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336703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10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Linear:</a:t>
            </a:r>
            <a:r>
              <a:rPr lang="pt-BR" dirty="0"/>
              <a:t> São utilizados para representar objetos ou elementos de largura muito pequena, mas grandes em extensão. Exemplos: rodovias, rios e ferrovias. Um rio representado com diferentes espessuras pode significar que há variação de sua largura </a:t>
            </a:r>
            <a:r>
              <a:rPr lang="pt-BR" dirty="0" smtClean="0"/>
              <a:t>real.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pc\Documents\SISTEMA XYZ\GEOGRAFIA 1º ANO\LIVRO 1\GEOG-A_1_1_3 - ELEMENTOS DO MAPA\GEOG-A_1_1_3 - Imagem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4968552" cy="1726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88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Zonal</a:t>
            </a:r>
            <a:r>
              <a:rPr lang="pt-BR" dirty="0"/>
              <a:t>: Os símbolos zonais são utilizados para representar objetos ou áreas de grande extensão com relação à área representada, unindo pontos de um local em que determinado fenômeno tem intensidade igual. São chamadas </a:t>
            </a:r>
            <a:r>
              <a:rPr lang="pt-BR" dirty="0" err="1"/>
              <a:t>Isorritmas</a:t>
            </a:r>
            <a:r>
              <a:rPr lang="pt-BR" dirty="0"/>
              <a:t>. Exemplos: reservas florestais, tipos de relevo, campos de cultivo, entre outros. Uma das mais utilizadas é a isoípsa, que interliga pontos de mesma altitude; é também conhecida como "curva de nível".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4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01749"/>
              </p:ext>
            </p:extLst>
          </p:nvPr>
        </p:nvGraphicFramePr>
        <p:xfrm>
          <a:off x="539549" y="1772815"/>
          <a:ext cx="7920882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1"/>
                <a:gridCol w="3960441"/>
              </a:tblGrid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TIPOS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Apresentam pontos iguais de...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Isoalinas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Salinidade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Isóbaras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Pressão Atmosférica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Isóbatas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Profundidade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Isóclinas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Inclinação Magnética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Isoeitas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Pluviosidade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Isoipisas</a:t>
                      </a:r>
                      <a:r>
                        <a:rPr lang="pt-BR" sz="2000" dirty="0">
                          <a:effectLst/>
                        </a:rPr>
                        <a:t>  “Curvas de Nível”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Altitude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Isotermas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Temperatura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Elementos dos Mapas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7825" y="2765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7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642</Words>
  <Application>Microsoft Office PowerPoint</Application>
  <PresentationFormat>Apresentação na tela (4:3)</PresentationFormat>
  <Paragraphs>83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Elementos dos Mapas</vt:lpstr>
      <vt:lpstr>Mapas - Estética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Tipos de Mapas</vt:lpstr>
      <vt:lpstr>Projeções</vt:lpstr>
      <vt:lpstr>Projeções</vt:lpstr>
      <vt:lpstr>Projeções</vt:lpstr>
      <vt:lpstr>Projeções</vt:lpstr>
      <vt:lpstr>Projeções</vt:lpstr>
      <vt:lpstr>Escalas</vt:lpstr>
      <vt:lpstr>Escalas</vt:lpstr>
      <vt:lpstr>Escalas</vt:lpstr>
      <vt:lpstr>Escalas</vt:lpstr>
      <vt:lpstr>Exercício – Revisão I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</dc:title>
  <dc:creator>pc</dc:creator>
  <cp:lastModifiedBy>pc</cp:lastModifiedBy>
  <cp:revision>12</cp:revision>
  <dcterms:created xsi:type="dcterms:W3CDTF">2018-03-01T00:00:08Z</dcterms:created>
  <dcterms:modified xsi:type="dcterms:W3CDTF">2018-04-15T14:54:47Z</dcterms:modified>
</cp:coreProperties>
</file>