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3" r:id="rId3"/>
    <p:sldId id="288" r:id="rId4"/>
    <p:sldId id="272" r:id="rId5"/>
    <p:sldId id="295" r:id="rId6"/>
    <p:sldId id="296" r:id="rId7"/>
    <p:sldId id="257" r:id="rId8"/>
    <p:sldId id="258" r:id="rId9"/>
    <p:sldId id="259" r:id="rId10"/>
    <p:sldId id="266" r:id="rId11"/>
    <p:sldId id="268" r:id="rId12"/>
    <p:sldId id="260" r:id="rId13"/>
    <p:sldId id="269" r:id="rId14"/>
    <p:sldId id="276" r:id="rId15"/>
    <p:sldId id="261" r:id="rId16"/>
    <p:sldId id="262" r:id="rId17"/>
    <p:sldId id="271" r:id="rId18"/>
    <p:sldId id="274" r:id="rId19"/>
    <p:sldId id="275" r:id="rId20"/>
    <p:sldId id="286" r:id="rId21"/>
    <p:sldId id="290" r:id="rId22"/>
    <p:sldId id="291" r:id="rId23"/>
    <p:sldId id="292" r:id="rId24"/>
    <p:sldId id="293" r:id="rId25"/>
    <p:sldId id="294" r:id="rId26"/>
    <p:sldId id="287" r:id="rId27"/>
    <p:sldId id="289" r:id="rId28"/>
    <p:sldId id="263" r:id="rId29"/>
    <p:sldId id="264" r:id="rId30"/>
    <p:sldId id="265" r:id="rId31"/>
    <p:sldId id="270" r:id="rId32"/>
    <p:sldId id="277" r:id="rId33"/>
    <p:sldId id="278" r:id="rId34"/>
    <p:sldId id="267" r:id="rId35"/>
    <p:sldId id="301" r:id="rId36"/>
    <p:sldId id="302" r:id="rId37"/>
    <p:sldId id="303" r:id="rId38"/>
    <p:sldId id="297" r:id="rId39"/>
    <p:sldId id="298" r:id="rId40"/>
    <p:sldId id="299" r:id="rId41"/>
    <p:sldId id="300" r:id="rId42"/>
    <p:sldId id="284" r:id="rId43"/>
    <p:sldId id="285" r:id="rId44"/>
    <p:sldId id="282" r:id="rId45"/>
    <p:sldId id="279" r:id="rId46"/>
    <p:sldId id="280" r:id="rId47"/>
    <p:sldId id="283" r:id="rId48"/>
    <p:sldId id="281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4450-090E-42E2-A9A9-58744ABF55E8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468D9-579C-48CA-9C24-DBFDF21D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22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68D9-579C-48CA-9C24-DBFDF21D78B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6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26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73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91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6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42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4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81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3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83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A90F-6427-445E-A5D1-05BF2EDCAE57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08C9-9F84-4BDE-8FC0-164FC718A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8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REVISÃO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2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8389"/>
            <a:ext cx="5760640" cy="48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18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0" y="1766576"/>
            <a:ext cx="6277178" cy="456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Bacia Amazônica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É </a:t>
            </a:r>
            <a:r>
              <a:rPr lang="pt-BR" dirty="0"/>
              <a:t>a maior bacia do mundo, com o maior rio do mundo em extensão, profundidade, largura e vazão d´ água. É a única bacia que tem sua nascente principal fora do país. Apesar de ser caracteristicamente de planície, muito utilizado para o transporte (considerado a estrada da região Norte do país), pela quantidade de água e a forte correnteza, tem grande potencial hidrelétrico. Importante fonte de água para a floresta.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06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600200"/>
            <a:ext cx="6984776" cy="49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54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5" y="1772816"/>
            <a:ext cx="714890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Bacia do Tocantins-Araguaia</a:t>
            </a:r>
            <a:r>
              <a:rPr lang="pt-BR" dirty="0"/>
              <a:t>: nasce na parte central do país e segue em direção ao norte. São os dois rios que se encontram, formando uma foz. Também fundamental para o transporte. Os rios da região foram bastante degradados por conta da mineração. Hoje, a Empresa Vale, utiliza muito o rio para o transporte de suas produções em Carajás. É a maior bacia totalmente brasileira.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88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Bacia do São </a:t>
            </a:r>
            <a:r>
              <a:rPr lang="pt-BR" b="1" dirty="0" smtClean="0"/>
              <a:t>Francisco</a:t>
            </a:r>
          </a:p>
          <a:p>
            <a:pPr marL="0" indent="0" algn="just">
              <a:buNone/>
            </a:pPr>
            <a:r>
              <a:rPr lang="pt-BR" b="1" dirty="0"/>
              <a:t>N</a:t>
            </a:r>
            <a:r>
              <a:rPr lang="pt-BR" dirty="0" smtClean="0"/>
              <a:t>asce </a:t>
            </a:r>
            <a:r>
              <a:rPr lang="pt-BR" dirty="0"/>
              <a:t>em Minas Gerais, na Serra da Canastra, vai em direção ao Sertão Nordestino e tem sua foz entre os estados de Alagoas e Sergipe. Leva riqueza ao sertão, tornando o solo fértil por onde passa, mas está sofrendo muito com a perda de volume de água por conta da interrupção do fluxo de alguns afluentes, abastecimento de cidades e propriedades agropecuárias. O “prolongamento” do rio São Francisco, a chamada transposição, que é a tentativa de levar água para áreas que não são banhadas naturalmente pelo rio, podem diminuir o fluxo de água até a foz, prejudicando diretamente a “vida” do rio.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90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00200"/>
            <a:ext cx="7344816" cy="49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26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72" y="1600200"/>
            <a:ext cx="6999059" cy="50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09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1" y="1600200"/>
            <a:ext cx="6773289" cy="48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5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61962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Hidrografia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81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6" y="1711330"/>
            <a:ext cx="8466558" cy="452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38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272808" cy="495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729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24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Mais de 12 milhões de pessoas beneficiadas em 390 municípios em Pernambuco, Ceará, Paraíba e Rio Grande do Norte, R$ 8,2 bilhões investidos, cerca de 10 mil trabalhadores envolvidos. Os números fazem a integração do Rio São Francisco ser considerada a maior obra infraestrutura para abastecimento de água da história do Brasil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Prevista para terminar em 2017, a transposição do “Velho Chico” atende a uma demanda de recursos hídricos na região Nordeste do Brasil.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A </a:t>
            </a:r>
            <a:r>
              <a:rPr lang="pt-BR" b="1" dirty="0"/>
              <a:t>obra consiste, basicamente, em fazer com que as águas do Rio São Francisco cheguem a outros reservatórios de forma sustentável (ou seja, sem grandes impactos ambientais). Para tanto, a água percorre o trajeto de duas formas: por gravidade (o canal da obra tem uma declive de 3º) ou com a força de estações de bombeamento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A sustentabilidade da transposição, no entanto, divide opiniões. Movimentos em defesa do rio alegam que o projeto poderia desequilibrar o ecossistema do local. O governo, por sua vez, garante que projetos de revitalização devem compensar possíveis impactos ambientais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A </a:t>
            </a:r>
            <a:r>
              <a:rPr lang="pt-BR" b="1" dirty="0"/>
              <a:t>obra de transposição do Rio São Francisco é dividida em dois eixos: o Norte, que vai do município de Cabrobó (PE) até Cajazeiras (PB) e tem 260 km de extensão, e o Leste, que vai de Floresta (PE) até Monteiro (PB) e tem 217 km. No Eixo Norte, a primeira fase das obras da Meta 1, que conta com a primeira estação de bombeamento (EBI-1), foi entregue no dia 21 de agosto de 2015. Já no Eixo Leste, a primeira estação de bombeamento (EBV-1) foi entregue no ano passado. A previsão é de que seja entregue a EBV-2 em 15 de outubro deste ano.</a:t>
            </a:r>
          </a:p>
          <a:p>
            <a:pPr marL="0" indent="0" algn="just">
              <a:buNone/>
            </a:pPr>
            <a:endParaRPr lang="pt-BR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09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Entenda o trabalho feito em uma estação de </a:t>
            </a:r>
            <a:r>
              <a:rPr lang="pt-BR" b="1" dirty="0" smtClean="0"/>
              <a:t>bombeamento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Há duas possibilidades para a água do Rio São Francisco chegar aos reservatórios dos Eixos Norte e Leste. Uma delas é por gravidade. Ou seja, a água do rio vai descendo suavemente pelos canais. Caso o terreno seja muito elevado, túneis farão com que a água passe pelo subterrâneo. Caso o terreno seja muito baixo, há duas possibilidades: construir aquedutos ou se utilizar de estações de bombeamento. O infográfico abaixo mostra como funciona a estação de bombeamento:</a:t>
            </a:r>
          </a:p>
          <a:p>
            <a:pPr marL="0" indent="0" algn="just">
              <a:buNone/>
            </a:pPr>
            <a:r>
              <a:rPr lang="pt-BR" b="1" dirty="0"/>
              <a:t>Para chegar do Rio São Francisco até a casa dos moradores da região, a água passa por um longo caminho. O vídeo abaixo mostra as etapas do percurso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1 – A água sai do rio e desce por gravidade até uma estação de bombeamento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2 – Na estação, ela é elevada e volta aos canais. Lá continua a descer por gravidade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3 – Para descer sempre no mesmo ritmo, a água passa por aquedutos e túneis subterrâneos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4 – No meio do caminho, saídas de água vão abastecer diretamente 390 comunidades vizinhas à obra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5 – A água que continua pelos canais vai para reservatórios. Em alguns casos, será usada também para gerar energia elétrica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6 – Dos reservatórios, a água deve chegar até as cidades por meio de planos de saneamento básico. Depois de todo esse processo, enfim, chega às torneiras das casas e à agricultura.</a:t>
            </a:r>
          </a:p>
          <a:p>
            <a:pPr marL="0" indent="0" algn="just">
              <a:buNone/>
            </a:pPr>
            <a:endParaRPr lang="pt-BR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94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8884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56792"/>
            <a:ext cx="41299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41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6" y="1731334"/>
            <a:ext cx="7100246" cy="428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094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b="1" dirty="0"/>
              <a:t>O Velho Chico e sua </a:t>
            </a:r>
            <a:r>
              <a:rPr lang="pt-BR" sz="1600" b="1" dirty="0" smtClean="0"/>
              <a:t>agonia</a:t>
            </a:r>
          </a:p>
          <a:p>
            <a:pPr marL="0" indent="0" algn="just">
              <a:buNone/>
            </a:pPr>
            <a:r>
              <a:rPr lang="pt-BR" sz="1600" b="1" dirty="0" smtClean="0"/>
              <a:t>Recursos </a:t>
            </a:r>
            <a:r>
              <a:rPr lang="pt-BR" sz="1600" b="1" dirty="0"/>
              <a:t>federais para revitalização do Rio São Francisco caem 70%. Em uma série especial, o jornal Estado de Minas, mostra que investimento em preservação encolheu, enquanto verba para retirar recursos hídricos da bacia cresceu 47</a:t>
            </a:r>
            <a:r>
              <a:rPr lang="pt-BR" sz="1600" b="1" dirty="0" smtClean="0"/>
              <a:t>%.</a:t>
            </a:r>
            <a:endParaRPr lang="pt-BR" sz="1600" i="1" dirty="0" smtClean="0"/>
          </a:p>
          <a:p>
            <a:pPr marL="0" indent="0" algn="just">
              <a:buNone/>
            </a:pPr>
            <a:r>
              <a:rPr lang="pt-BR" sz="1600" i="1" dirty="0" smtClean="0"/>
              <a:t>Reprodução </a:t>
            </a:r>
            <a:r>
              <a:rPr lang="pt-BR" sz="1600" i="1" dirty="0"/>
              <a:t>jornal Estado de Minas</a:t>
            </a:r>
          </a:p>
          <a:p>
            <a:pPr marL="0" indent="0" algn="just">
              <a:buNone/>
            </a:pPr>
            <a:r>
              <a:rPr lang="pt-BR" sz="1600" dirty="0"/>
              <a:t> As erosões que por anos escavaram pastagens nas barrancas do Rio São Francisco, despejando terra, raízes, galhos e árvores inteiras no leito, formaram um dique nos pilares da ponte que corta </a:t>
            </a:r>
            <a:r>
              <a:rPr lang="pt-BR" sz="1600" dirty="0" err="1"/>
              <a:t>Iguatama</a:t>
            </a:r>
            <a:r>
              <a:rPr lang="pt-BR" sz="1600" dirty="0"/>
              <a:t>, a primeira cidade por onde passa o curso d’água, no Centro-Oeste de Minas. Por causa da seca, pescadores viram quando essa represa se formou sobre os bancos de areia e reduziu o Velho Chico, de uma c alha de 40 metros de largura e quatro metros de profundidade, a um estreito corredor de 17 metros, tão raso que mal chega a 40 centímetros nas canelas de quem passa por ele. Mas a estiagem não é a única vilã desta que é considerada a pior situação do manancial em todos os tempos. Desde 2011, a região deixou de receber investimentos para ações de preservação, como a conservação de margens, </a:t>
            </a:r>
            <a:r>
              <a:rPr lang="pt-BR" sz="1600" dirty="0" err="1"/>
              <a:t>cercamento</a:t>
            </a:r>
            <a:r>
              <a:rPr lang="pt-BR" sz="1600" dirty="0"/>
              <a:t> de nascentes e recomposição de matas ciliares. Está longe de ser uma situação isolada: ela se repete ao longo dos 2.700 quilômetros do curso por cinco estados, já que a União fechou a torneira para a preservação do rio, ao mesmo tempo em que aumentou os investimentos para retirar água da bacia, com as obras de transposição.</a:t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  <a:p>
            <a:pPr algn="just"/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363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Bacia do Paraguai</a:t>
            </a:r>
            <a:r>
              <a:rPr lang="pt-BR" dirty="0"/>
              <a:t>: situada na região Centro-Oeste, principalmente nos estados do Mato Grosso e Mato Grosso do Sul, é caracteristicamente de planície, muito utilizada para o transporte. Há poucos investimentos nesse setor pela baixa diversidade de produção na região, afirma o governo. Os rios dominam a vida na área do Pantanal, pois no período de chuvas, os rios tendem a aumentar consideravelmente o nível, alagando as região mais baixas, forçando o pecuaristas a deslocarem os gados periodicamente. Libera suas águas para a bacia do rio Paraná.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901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Bacia do Uruguai:</a:t>
            </a:r>
            <a:r>
              <a:rPr lang="pt-BR" dirty="0"/>
              <a:t> rios de planície, bastante utilizados para o transporte. É a bacia que libera as águas para o oceano Atlântico.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10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0951"/>
            <a:ext cx="6912768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Hidrografia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973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Bacia do Paraná</a:t>
            </a:r>
            <a:r>
              <a:rPr lang="pt-BR" dirty="0"/>
              <a:t>: caracteristicamente planáltica, tendo o maior potencial hidrelétrico instalado do país, é nela que estão furnas e </a:t>
            </a:r>
            <a:r>
              <a:rPr lang="pt-BR" dirty="0" err="1"/>
              <a:t>Itaipú</a:t>
            </a:r>
            <a:r>
              <a:rPr lang="pt-BR" dirty="0"/>
              <a:t>, por exemplo. Libera suas águas para a bacia do rio Uruguai.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36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00200"/>
            <a:ext cx="7200800" cy="501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1541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1"/>
            <a:ext cx="68407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15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8925"/>
            <a:ext cx="6840760" cy="467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10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2994"/>
            <a:ext cx="5715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297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Uma das maiores reservas de água potável do mundo, o Aquífero Guarani está a venda pelo governo ilegítimo de Michel de Temer. Os protagonistas dessa operação seria a Nestle e a </a:t>
            </a:r>
            <a:r>
              <a:rPr lang="pt-BR" dirty="0" err="1"/>
              <a:t>Coca-cola</a:t>
            </a:r>
            <a:r>
              <a:rPr lang="pt-BR" dirty="0"/>
              <a:t>, que se reuniram com a presidente do Supremo Tribunal Federal (STF), ministra </a:t>
            </a:r>
            <a:r>
              <a:rPr lang="pt-BR" dirty="0" err="1"/>
              <a:t>Cármen</a:t>
            </a:r>
            <a:r>
              <a:rPr lang="pt-BR" dirty="0"/>
              <a:t> Lúcia, em um jantar pouco depois da condenação do ex-presidente Lula. Ao que parece, é preciso garantir que Lula não seja candidato de forma nenhuma, já que a operação de privatização das águas brasileiras seria uma das maiores operações econômicas e estratégicas do mercado mundial.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434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projeto de lei, com ementa que não explica nenhum detalhe sobre a criação do tal mercado privado de águas, disfarça a entrega de todos os mananciais de água potável do país, incluindo o aquífero guarani. Essa seria a armadilha do projeto, que se ampara em acusações de “</a:t>
            </a:r>
            <a:r>
              <a:rPr lang="pt-BR" dirty="0" err="1"/>
              <a:t>Fake</a:t>
            </a:r>
            <a:r>
              <a:rPr lang="pt-BR" dirty="0"/>
              <a:t> News”, sempre que o assunto é a venda do aquífero.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4286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aquífero afeta não só o Brasil mas, países vizinhos e a sua exploração indiscriminada por empresas privadas configura um verdadeiro crime contra o povo brasileiro, já que essas águas subterrâneas são uma reserva estratégica para o futuro da humanidade. Privatizar as águas brasileiras é acabar com a soberania nacional.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031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Analise as afirmativas e marque a que está INCORRETA.</a:t>
            </a:r>
          </a:p>
          <a:p>
            <a:r>
              <a:rPr lang="pt-BR" dirty="0"/>
              <a:t>a) Com 7 milhões de quilômetros quadrados, a bacia hidrográfica Amazônica é considerada a maior do planeta.</a:t>
            </a:r>
          </a:p>
          <a:p>
            <a:r>
              <a:rPr lang="pt-BR" dirty="0"/>
              <a:t>b) No Brasil, a bacia hidrográfica do Paraguai está presente nos estados de Mato Grosso e Mato Grosso do Sul, tendo o Paraguai como principal rio.</a:t>
            </a:r>
          </a:p>
          <a:p>
            <a:r>
              <a:rPr lang="pt-BR" dirty="0"/>
              <a:t>c) Os estados do Rio Grande do Sul e Santa Catarina abrigam a bacia hidrográfica do Uruguai, que possui grande potencial hidrelétrico.</a:t>
            </a:r>
          </a:p>
          <a:p>
            <a:r>
              <a:rPr lang="pt-BR" dirty="0"/>
              <a:t>d) A maior bacia hidrográfica exclusivamente brasileira é a Tocantins-Araguaia, com extensão de aproximadamente 967 mil quilômetros quadrados.</a:t>
            </a:r>
          </a:p>
          <a:p>
            <a:r>
              <a:rPr lang="pt-BR" dirty="0"/>
              <a:t>e) A bacia hidrográfica do São Francisco é a que possui a maior possibilidade de navegação no Brasil.</a:t>
            </a:r>
            <a:br>
              <a:rPr lang="pt-BR" dirty="0"/>
            </a:b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Revisão I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92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/>
              <a:t>Leia as afirmativas abaixo sobre a hidrografia brasileira: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 smtClean="0"/>
              <a:t>I. É </a:t>
            </a:r>
            <a:r>
              <a:rPr lang="pt-BR" dirty="0"/>
              <a:t>a maior das três bacias que formam a Bacia Platina, pois possui 891.309 km2, o que corresponde a 10,4%  da área do território brasileiro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II.  Possui a maior potência instalada de energia elétrica, destacando-se algumas grandes usinas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III. Em virtude de suas quedas d'água, a navegação é difícil. Entretanto, com a instalação de usinas hidrelétricas, muitas delas já possuem eclusas para permitir a navegação.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Estas características referem-se à bacia do: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a) Uruguai</a:t>
            </a:r>
          </a:p>
          <a:p>
            <a:pPr marL="0" indent="0">
              <a:buNone/>
            </a:pPr>
            <a:r>
              <a:rPr lang="pt-BR" dirty="0"/>
              <a:t>b) São Francisco</a:t>
            </a:r>
          </a:p>
          <a:p>
            <a:pPr marL="0" indent="0">
              <a:buNone/>
            </a:pPr>
            <a:r>
              <a:rPr lang="pt-BR" dirty="0"/>
              <a:t>c) </a:t>
            </a:r>
            <a:r>
              <a:rPr lang="pt-BR" dirty="0" smtClean="0"/>
              <a:t>Paraná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d) Paraguai</a:t>
            </a:r>
          </a:p>
          <a:p>
            <a:pPr marL="0" indent="0">
              <a:buNone/>
            </a:pPr>
            <a:r>
              <a:rPr lang="pt-BR" dirty="0"/>
              <a:t>e) </a:t>
            </a:r>
            <a:r>
              <a:rPr lang="pt-BR" dirty="0" smtClean="0"/>
              <a:t>Amazonas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Revisão I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Hidrografia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488831" cy="49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55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Quanto à hidrografia brasileira, julgue os itens a seguir.</a:t>
            </a:r>
            <a:br>
              <a:rPr lang="pt-BR" dirty="0"/>
            </a:br>
            <a:r>
              <a:rPr lang="pt-BR" dirty="0"/>
              <a:t>I. Em sua maior parte, os rios brasileiros são perenes, com exceção de alguns rios da região semiárida do Nordeste, que podem desaparecer durante uma parte do ano.</a:t>
            </a:r>
            <a:br>
              <a:rPr lang="pt-BR" dirty="0"/>
            </a:br>
            <a:r>
              <a:rPr lang="pt-BR" dirty="0"/>
              <a:t>II. Por percorrer uma região de planalto, a maior parte da bacia do Paraguai apresenta-se encachoeirada, permitindo intenso aproveitamento hidroelétrico.</a:t>
            </a:r>
          </a:p>
          <a:p>
            <a:r>
              <a:rPr lang="pt-BR" dirty="0"/>
              <a:t>III. Em função da característica climática da região Sul, com chuvas concentradas numa determinada época do ano, seus rios apresentam uma vazante acentuada.</a:t>
            </a:r>
            <a:br>
              <a:rPr lang="pt-BR" dirty="0"/>
            </a:br>
            <a:r>
              <a:rPr lang="pt-BR" dirty="0"/>
              <a:t>Assinale</a:t>
            </a:r>
            <a:br>
              <a:rPr lang="pt-BR" dirty="0"/>
            </a:br>
            <a:r>
              <a:rPr lang="pt-BR" dirty="0"/>
              <a:t>a) se for correta apenas a afirmativa I.</a:t>
            </a:r>
            <a:br>
              <a:rPr lang="pt-BR" dirty="0"/>
            </a:br>
            <a:r>
              <a:rPr lang="pt-BR" dirty="0"/>
              <a:t>b) se forem corretas apenas as afirmativas I e II.</a:t>
            </a:r>
            <a:br>
              <a:rPr lang="pt-BR" dirty="0"/>
            </a:br>
            <a:r>
              <a:rPr lang="pt-BR" dirty="0"/>
              <a:t>c) se forem corretas apenas as afirmativas I e III.</a:t>
            </a:r>
            <a:br>
              <a:rPr lang="pt-BR" dirty="0"/>
            </a:br>
            <a:r>
              <a:rPr lang="pt-BR" dirty="0"/>
              <a:t>d) se forem corretas apenas as afirmativas II e III.</a:t>
            </a:r>
            <a:br>
              <a:rPr lang="pt-BR" dirty="0"/>
            </a:br>
            <a:r>
              <a:rPr lang="pt-BR" dirty="0"/>
              <a:t>e) se forem corretas as afirmativas I, II e III.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Revisão I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22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Hidrografia do Brasil: Assinale a alternativa que contém duas causas que prejudicam a navegação </a:t>
            </a:r>
            <a:r>
              <a:rPr lang="pt-BR" dirty="0" err="1"/>
              <a:t>ﬂuvial</a:t>
            </a:r>
            <a:r>
              <a:rPr lang="pt-BR" dirty="0"/>
              <a:t> no Brasil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a) A maior parte dos rios é de planalto e os rios de planícies situam-se longe das áreas mais desenvolvidas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b) Os rios não têm volume de água suficiente e as embarcações são muito </a:t>
            </a:r>
            <a:r>
              <a:rPr lang="pt-BR" dirty="0" smtClean="0"/>
              <a:t>deficitárias.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c) A rede de drenagem é </a:t>
            </a:r>
            <a:r>
              <a:rPr lang="pt-BR" dirty="0" err="1" smtClean="0"/>
              <a:t>endorréica</a:t>
            </a:r>
            <a:r>
              <a:rPr lang="pt-BR" dirty="0" smtClean="0"/>
              <a:t> </a:t>
            </a:r>
            <a:r>
              <a:rPr lang="pt-BR" dirty="0"/>
              <a:t>e os rios de planícies encontram-se fora das áreas mais desenvolvidas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d) O custo de transporte rodoviário é baixo e a expansão da rede ferroviária foi rápida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e) A maioria dos rios é intermitente e as embarcações possuem pequeno calado.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Revisão I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5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488831" cy="48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214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4" y="1652976"/>
            <a:ext cx="6909502" cy="45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165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0" y="2135018"/>
            <a:ext cx="8211744" cy="38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242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99" y="2060848"/>
            <a:ext cx="6824985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16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3076"/>
            <a:ext cx="6336704" cy="447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985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632847" cy="51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9230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280919" cy="49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19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4"/>
            <a:ext cx="79928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7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Revisão I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 expressão “Bacia Hidrográfica” pode ser entendida como: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a) o conjunto das terras drenadas ou percorridas por um rio principal e seus afluentes.</a:t>
            </a:r>
          </a:p>
          <a:p>
            <a:r>
              <a:rPr lang="pt-BR" dirty="0"/>
              <a:t>b) a área ocupada pelas águas de um rio principal e seus afluentes no período normal de chuvas.</a:t>
            </a:r>
          </a:p>
          <a:p>
            <a:r>
              <a:rPr lang="pt-BR" dirty="0"/>
              <a:t>c) o conjunto de lagoas isoladas que se formam no leito dos rios quando o nível de água baixa.</a:t>
            </a:r>
          </a:p>
          <a:p>
            <a:r>
              <a:rPr lang="pt-BR" dirty="0"/>
              <a:t>d) o aumento exagerado do volume de água de um rio principal e seus afluentes quando chove acima do normal.</a:t>
            </a:r>
          </a:p>
          <a:p>
            <a:r>
              <a:rPr lang="pt-BR" dirty="0"/>
              <a:t>e) o lago formado pelo represamento das águas de um rio principal e seus afluentes.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7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Em detrimento da abundancia hídrica, o Brasil se coloca como um privilegiado nesse sentido, uma vez que a escassez de água assola muitos países do mundo.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Apesar dessa riqueza, a população não cuida dos rios, pois diariamente são lançados esgotos, produtos químicos, lixo e muitos outros detritos nos mesmos. </a:t>
            </a:r>
          </a:p>
        </p:txBody>
      </p:sp>
    </p:spTree>
    <p:extLst>
      <p:ext uri="{BB962C8B-B14F-4D97-AF65-F5344CB8AC3E}">
        <p14:creationId xmlns:p14="http://schemas.microsoft.com/office/powerpoint/2010/main" val="282531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• Modesta quantidade de lagos.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• Superioridade de rios que deságuam no mar, nascem no interior do país e percorrem em direção ao oceano, chamado de drenagem do tipo </a:t>
            </a:r>
            <a:r>
              <a:rPr lang="pt-BR" dirty="0" err="1"/>
              <a:t>exorréica</a:t>
            </a:r>
            <a:r>
              <a:rPr lang="pt-BR" dirty="0"/>
              <a:t>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• Grande parte dos rios corre sobre planaltos e depressões, esses são os tipos de relevo que mais se destacam no Brasil, favorecendo a instalação de usinas hidrelétricas. 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09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• Ocorrência de grande parte dos rios do tipo caudalosos, isso significa cursos com elevado volume de água e que não secam (perene), característica derivada do clima úmido. Somente no sertão nordestino ocorre, em determinadas localidades, rios temporários.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• Domínio principal de foz do tipo estuário e alguns rios com foz do tipo delta.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• Os regimes dos rios brasileiros são de predominância do tipo pluvial, isso quer dizer que os períodos de cheias e vazantes são determinados pela ocorrência de chuvas e secas, influência direta do clima na hidrografia. 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HIDROGRAFIA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7607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1083</Words>
  <Application>Microsoft Office PowerPoint</Application>
  <PresentationFormat>Apresentação na tela (4:3)</PresentationFormat>
  <Paragraphs>124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HIDROSFERA</vt:lpstr>
      <vt:lpstr>Hidrografia</vt:lpstr>
      <vt:lpstr>Hidrografia</vt:lpstr>
      <vt:lpstr>Hidrografia</vt:lpstr>
      <vt:lpstr>Apresentação do PowerPoint</vt:lpstr>
      <vt:lpstr>Revisão I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HIDROGRAFIA BRASIL</vt:lpstr>
      <vt:lpstr>Revisão I</vt:lpstr>
      <vt:lpstr>Revisão I</vt:lpstr>
      <vt:lpstr>Revisão I</vt:lpstr>
      <vt:lpstr>Revisão I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HIDROSFERA</dc:title>
  <dc:creator>pc</dc:creator>
  <cp:lastModifiedBy>pc</cp:lastModifiedBy>
  <cp:revision>21</cp:revision>
  <dcterms:created xsi:type="dcterms:W3CDTF">2018-04-17T01:46:36Z</dcterms:created>
  <dcterms:modified xsi:type="dcterms:W3CDTF">2018-04-17T11:54:04Z</dcterms:modified>
</cp:coreProperties>
</file>